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58" r:id="rId7"/>
    <p:sldId id="259" r:id="rId8"/>
    <p:sldId id="267" r:id="rId9"/>
    <p:sldId id="262" r:id="rId10"/>
    <p:sldId id="264" r:id="rId11"/>
    <p:sldId id="263" r:id="rId12"/>
    <p:sldId id="269" r:id="rId13"/>
    <p:sldId id="25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E96876-F856-4CF5-9A79-5264A94AE18B}" v="4" dt="2022-01-12T11:52:13.524"/>
    <p1510:client id="{478BB33A-84BD-41A7-8FBF-82A166529CF5}" v="21" dt="2022-01-12T11:15:44.542"/>
    <p1510:client id="{4EC9B6F6-6651-4572-9F10-6FF1617DCB89}" v="18" dt="2022-01-12T10:57:07.027"/>
    <p1510:client id="{517111EE-64ED-4BED-A7F1-9D932EF67AE4}" v="24" dt="2022-01-12T11:33:29.201"/>
    <p1510:client id="{62C1F38B-106A-40B9-A9CA-77D405DD0BCE}" v="77" dt="2022-01-12T11:33:57.374"/>
    <p1510:client id="{71E021F7-2581-43EB-985A-5DD6E96768C9}" v="162" dt="2022-01-12T11:51:35.416"/>
    <p1510:client id="{EBB3644A-7238-482E-A8DD-EA646B1A12D7}" v="939" dt="2022-01-12T11:51:15.712"/>
    <p1510:client id="{EEF37E32-075D-4E90-B140-8CF9BE335DB1}" v="23" dt="2022-01-12T11:52:18.093"/>
    <p1510:client id="{F71717AE-0876-4B2B-87B6-53ACFCA13677}" v="6" dt="2022-01-12T11:39:20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O, ZIMING (PGT)" userId="S::u2127468@live.warwick.ac.uk::7d5ca790-bfd3-45dc-9c08-399794135162" providerId="AD" clId="Web-{EBB3644A-7238-482E-A8DD-EA646B1A12D7}"/>
    <pc:docChg chg="addSld delSld modSld sldOrd">
      <pc:chgData name="GUO, ZIMING (PGT)" userId="S::u2127468@live.warwick.ac.uk::7d5ca790-bfd3-45dc-9c08-399794135162" providerId="AD" clId="Web-{EBB3644A-7238-482E-A8DD-EA646B1A12D7}" dt="2022-01-12T11:51:15.274" v="550" actId="20577"/>
      <pc:docMkLst>
        <pc:docMk/>
      </pc:docMkLst>
      <pc:sldChg chg="modSp">
        <pc:chgData name="GUO, ZIMING (PGT)" userId="S::u2127468@live.warwick.ac.uk::7d5ca790-bfd3-45dc-9c08-399794135162" providerId="AD" clId="Web-{EBB3644A-7238-482E-A8DD-EA646B1A12D7}" dt="2022-01-12T11:35:06.979" v="520" actId="1076"/>
        <pc:sldMkLst>
          <pc:docMk/>
          <pc:sldMk cId="890531697" sldId="256"/>
        </pc:sldMkLst>
        <pc:spChg chg="mod">
          <ac:chgData name="GUO, ZIMING (PGT)" userId="S::u2127468@live.warwick.ac.uk::7d5ca790-bfd3-45dc-9c08-399794135162" providerId="AD" clId="Web-{EBB3644A-7238-482E-A8DD-EA646B1A12D7}" dt="2022-01-12T11:35:06.979" v="520" actId="1076"/>
          <ac:spMkLst>
            <pc:docMk/>
            <pc:sldMk cId="890531697" sldId="256"/>
            <ac:spMk id="2" creationId="{76907F47-A885-4E9F-B603-7F88C34E9D0B}"/>
          </ac:spMkLst>
        </pc:spChg>
        <pc:spChg chg="mod">
          <ac:chgData name="GUO, ZIMING (PGT)" userId="S::u2127468@live.warwick.ac.uk::7d5ca790-bfd3-45dc-9c08-399794135162" providerId="AD" clId="Web-{EBB3644A-7238-482E-A8DD-EA646B1A12D7}" dt="2022-01-12T11:34:33.086" v="517" actId="20577"/>
          <ac:spMkLst>
            <pc:docMk/>
            <pc:sldMk cId="890531697" sldId="256"/>
            <ac:spMk id="3" creationId="{9ACE5CDD-8A89-4BB3-A4CE-C688C783F0AB}"/>
          </ac:spMkLst>
        </pc:spChg>
      </pc:sldChg>
      <pc:sldChg chg="ord">
        <pc:chgData name="GUO, ZIMING (PGT)" userId="S::u2127468@live.warwick.ac.uk::7d5ca790-bfd3-45dc-9c08-399794135162" providerId="AD" clId="Web-{EBB3644A-7238-482E-A8DD-EA646B1A12D7}" dt="2022-01-12T11:27:37.795" v="475"/>
        <pc:sldMkLst>
          <pc:docMk/>
          <pc:sldMk cId="2321893333" sldId="257"/>
        </pc:sldMkLst>
      </pc:sldChg>
      <pc:sldChg chg="addSp delSp modSp">
        <pc:chgData name="GUO, ZIMING (PGT)" userId="S::u2127468@live.warwick.ac.uk::7d5ca790-bfd3-45dc-9c08-399794135162" providerId="AD" clId="Web-{EBB3644A-7238-482E-A8DD-EA646B1A12D7}" dt="2022-01-12T11:51:09.368" v="548" actId="20577"/>
        <pc:sldMkLst>
          <pc:docMk/>
          <pc:sldMk cId="2192848765" sldId="258"/>
        </pc:sldMkLst>
        <pc:spChg chg="add del mod">
          <ac:chgData name="GUO, ZIMING (PGT)" userId="S::u2127468@live.warwick.ac.uk::7d5ca790-bfd3-45dc-9c08-399794135162" providerId="AD" clId="Web-{EBB3644A-7238-482E-A8DD-EA646B1A12D7}" dt="2022-01-12T11:06:25.184" v="102"/>
          <ac:spMkLst>
            <pc:docMk/>
            <pc:sldMk cId="2192848765" sldId="258"/>
            <ac:spMk id="3" creationId="{FFA65134-ECDD-40D3-B9BA-DA3E097DA5F3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09:21.492" v="141" actId="1076"/>
          <ac:spMkLst>
            <pc:docMk/>
            <pc:sldMk cId="2192848765" sldId="258"/>
            <ac:spMk id="5" creationId="{1745F0FD-EDD8-4FE6-B56A-7B7830EA4EF2}"/>
          </ac:spMkLst>
        </pc:spChg>
        <pc:spChg chg="mod">
          <ac:chgData name="GUO, ZIMING (PGT)" userId="S::u2127468@live.warwick.ac.uk::7d5ca790-bfd3-45dc-9c08-399794135162" providerId="AD" clId="Web-{EBB3644A-7238-482E-A8DD-EA646B1A12D7}" dt="2022-01-12T11:17:13.896" v="250" actId="1076"/>
          <ac:spMkLst>
            <pc:docMk/>
            <pc:sldMk cId="2192848765" sldId="258"/>
            <ac:spMk id="6" creationId="{728C3575-DA7D-4CAF-AAE5-64C47358C35F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09:28.899" v="143" actId="1076"/>
          <ac:spMkLst>
            <pc:docMk/>
            <pc:sldMk cId="2192848765" sldId="258"/>
            <ac:spMk id="7" creationId="{B256CCFB-0C38-4EB5-9E56-9D9020A1D7E0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08:19.707" v="133" actId="20577"/>
          <ac:spMkLst>
            <pc:docMk/>
            <pc:sldMk cId="2192848765" sldId="258"/>
            <ac:spMk id="8" creationId="{55F50652-4DC3-4ADA-90D8-2433831AAA4A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49:43.003" v="542" actId="1076"/>
          <ac:spMkLst>
            <pc:docMk/>
            <pc:sldMk cId="2192848765" sldId="258"/>
            <ac:spMk id="9" creationId="{638C6A47-3318-4907-BFD6-936821D7EB35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10:04.713" v="152" actId="1076"/>
          <ac:spMkLst>
            <pc:docMk/>
            <pc:sldMk cId="2192848765" sldId="258"/>
            <ac:spMk id="10" creationId="{8DD91305-C158-40C5-B762-E8F4DEBB7680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10:38.278" v="161" actId="1076"/>
          <ac:spMkLst>
            <pc:docMk/>
            <pc:sldMk cId="2192848765" sldId="258"/>
            <ac:spMk id="12" creationId="{D3C38C1D-EB39-459F-AE38-5ADF74F04302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11:05.202" v="175"/>
          <ac:spMkLst>
            <pc:docMk/>
            <pc:sldMk cId="2192848765" sldId="258"/>
            <ac:spMk id="13" creationId="{C7059977-DBBE-4EF4-A3E1-1894A0F5FC7E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14:32.339" v="210" actId="1076"/>
          <ac:spMkLst>
            <pc:docMk/>
            <pc:sldMk cId="2192848765" sldId="258"/>
            <ac:spMk id="15" creationId="{1E5552E4-2204-4604-9AC9-A14EE64B402B}"/>
          </ac:spMkLst>
        </pc:spChg>
        <pc:spChg chg="mod">
          <ac:chgData name="GUO, ZIMING (PGT)" userId="S::u2127468@live.warwick.ac.uk::7d5ca790-bfd3-45dc-9c08-399794135162" providerId="AD" clId="Web-{EBB3644A-7238-482E-A8DD-EA646B1A12D7}" dt="2022-01-12T11:46:56.492" v="524" actId="20577"/>
          <ac:spMkLst>
            <pc:docMk/>
            <pc:sldMk cId="2192848765" sldId="258"/>
            <ac:spMk id="16" creationId="{D0AF3647-44FB-4F3B-BBE0-54519E440DCC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51:09.368" v="548" actId="20577"/>
          <ac:spMkLst>
            <pc:docMk/>
            <pc:sldMk cId="2192848765" sldId="258"/>
            <ac:spMk id="18" creationId="{B4D047D6-594F-4679-9667-343E053DA45F}"/>
          </ac:spMkLst>
        </pc:spChg>
        <pc:picChg chg="add mod">
          <ac:chgData name="GUO, ZIMING (PGT)" userId="S::u2127468@live.warwick.ac.uk::7d5ca790-bfd3-45dc-9c08-399794135162" providerId="AD" clId="Web-{EBB3644A-7238-482E-A8DD-EA646B1A12D7}" dt="2022-01-12T11:48:58.266" v="531" actId="1076"/>
          <ac:picMkLst>
            <pc:docMk/>
            <pc:sldMk cId="2192848765" sldId="258"/>
            <ac:picMk id="17" creationId="{DDFFAADD-3A6C-4976-A9E4-CAE328D47B27}"/>
          </ac:picMkLst>
        </pc:picChg>
        <pc:cxnChg chg="add mod">
          <ac:chgData name="GUO, ZIMING (PGT)" userId="S::u2127468@live.warwick.ac.uk::7d5ca790-bfd3-45dc-9c08-399794135162" providerId="AD" clId="Web-{EBB3644A-7238-482E-A8DD-EA646B1A12D7}" dt="2022-01-12T11:09:19.070" v="140" actId="1076"/>
          <ac:cxnSpMkLst>
            <pc:docMk/>
            <pc:sldMk cId="2192848765" sldId="258"/>
            <ac:cxnSpMk id="2" creationId="{15F1A558-F7A7-4ABA-A7E5-C6630462BB75}"/>
          </ac:cxnSpMkLst>
        </pc:cxnChg>
        <pc:cxnChg chg="add mod">
          <ac:chgData name="GUO, ZIMING (PGT)" userId="S::u2127468@live.warwick.ac.uk::7d5ca790-bfd3-45dc-9c08-399794135162" providerId="AD" clId="Web-{EBB3644A-7238-482E-A8DD-EA646B1A12D7}" dt="2022-01-12T11:09:25.852" v="142" actId="1076"/>
          <ac:cxnSpMkLst>
            <pc:docMk/>
            <pc:sldMk cId="2192848765" sldId="258"/>
            <ac:cxnSpMk id="4" creationId="{C767A2DC-3E23-4DB7-BA80-64440A54A964}"/>
          </ac:cxnSpMkLst>
        </pc:cxnChg>
        <pc:cxnChg chg="add mod">
          <ac:chgData name="GUO, ZIMING (PGT)" userId="S::u2127468@live.warwick.ac.uk::7d5ca790-bfd3-45dc-9c08-399794135162" providerId="AD" clId="Web-{EBB3644A-7238-482E-A8DD-EA646B1A12D7}" dt="2022-01-12T11:10:19.464" v="155" actId="14100"/>
          <ac:cxnSpMkLst>
            <pc:docMk/>
            <pc:sldMk cId="2192848765" sldId="258"/>
            <ac:cxnSpMk id="11" creationId="{6E0CAFDD-1602-4F7F-BEC5-81DE61BBBEDA}"/>
          </ac:cxnSpMkLst>
        </pc:cxnChg>
        <pc:cxnChg chg="add mod">
          <ac:chgData name="GUO, ZIMING (PGT)" userId="S::u2127468@live.warwick.ac.uk::7d5ca790-bfd3-45dc-9c08-399794135162" providerId="AD" clId="Web-{EBB3644A-7238-482E-A8DD-EA646B1A12D7}" dt="2022-01-12T11:11:19.968" v="179" actId="1076"/>
          <ac:cxnSpMkLst>
            <pc:docMk/>
            <pc:sldMk cId="2192848765" sldId="258"/>
            <ac:cxnSpMk id="14" creationId="{452A12B3-145D-473A-9F66-4D713FE72A72}"/>
          </ac:cxnSpMkLst>
        </pc:cxnChg>
      </pc:sldChg>
      <pc:sldChg chg="delSp del">
        <pc:chgData name="GUO, ZIMING (PGT)" userId="S::u2127468@live.warwick.ac.uk::7d5ca790-bfd3-45dc-9c08-399794135162" providerId="AD" clId="Web-{EBB3644A-7238-482E-A8DD-EA646B1A12D7}" dt="2022-01-12T11:12:25.660" v="207"/>
        <pc:sldMkLst>
          <pc:docMk/>
          <pc:sldMk cId="2470867498" sldId="259"/>
        </pc:sldMkLst>
        <pc:spChg chg="del">
          <ac:chgData name="GUO, ZIMING (PGT)" userId="S::u2127468@live.warwick.ac.uk::7d5ca790-bfd3-45dc-9c08-399794135162" providerId="AD" clId="Web-{EBB3644A-7238-482E-A8DD-EA646B1A12D7}" dt="2022-01-12T11:08:56.350" v="135"/>
          <ac:spMkLst>
            <pc:docMk/>
            <pc:sldMk cId="2470867498" sldId="259"/>
            <ac:spMk id="2" creationId="{7FAC14BC-42F8-4B96-AE2B-0E2D5A79870D}"/>
          </ac:spMkLst>
        </pc:spChg>
        <pc:spChg chg="del">
          <ac:chgData name="GUO, ZIMING (PGT)" userId="S::u2127468@live.warwick.ac.uk::7d5ca790-bfd3-45dc-9c08-399794135162" providerId="AD" clId="Web-{EBB3644A-7238-482E-A8DD-EA646B1A12D7}" dt="2022-01-12T11:08:54.272" v="134"/>
          <ac:spMkLst>
            <pc:docMk/>
            <pc:sldMk cId="2470867498" sldId="259"/>
            <ac:spMk id="3" creationId="{9614D55A-85BC-4F2D-8478-672F3D1900B6}"/>
          </ac:spMkLst>
        </pc:spChg>
        <pc:spChg chg="del">
          <ac:chgData name="GUO, ZIMING (PGT)" userId="S::u2127468@live.warwick.ac.uk::7d5ca790-bfd3-45dc-9c08-399794135162" providerId="AD" clId="Web-{EBB3644A-7238-482E-A8DD-EA646B1A12D7}" dt="2022-01-12T11:09:11.929" v="136"/>
          <ac:spMkLst>
            <pc:docMk/>
            <pc:sldMk cId="2470867498" sldId="259"/>
            <ac:spMk id="6" creationId="{AEF0EBC8-BD96-4FCA-8EE2-72235012CC10}"/>
          </ac:spMkLst>
        </pc:spChg>
      </pc:sldChg>
      <pc:sldChg chg="addSp delSp modSp new">
        <pc:chgData name="GUO, ZIMING (PGT)" userId="S::u2127468@live.warwick.ac.uk::7d5ca790-bfd3-45dc-9c08-399794135162" providerId="AD" clId="Web-{EBB3644A-7238-482E-A8DD-EA646B1A12D7}" dt="2022-01-12T11:51:15.274" v="550" actId="20577"/>
        <pc:sldMkLst>
          <pc:docMk/>
          <pc:sldMk cId="556498187" sldId="261"/>
        </pc:sldMkLst>
        <pc:spChg chg="del">
          <ac:chgData name="GUO, ZIMING (PGT)" userId="S::u2127468@live.warwick.ac.uk::7d5ca790-bfd3-45dc-9c08-399794135162" providerId="AD" clId="Web-{EBB3644A-7238-482E-A8DD-EA646B1A12D7}" dt="2022-01-12T11:15:58.782" v="222"/>
          <ac:spMkLst>
            <pc:docMk/>
            <pc:sldMk cId="556498187" sldId="261"/>
            <ac:spMk id="2" creationId="{7F7E1486-F6F5-4AED-9B9D-55999696A8B0}"/>
          </ac:spMkLst>
        </pc:spChg>
        <pc:spChg chg="del">
          <ac:chgData name="GUO, ZIMING (PGT)" userId="S::u2127468@live.warwick.ac.uk::7d5ca790-bfd3-45dc-9c08-399794135162" providerId="AD" clId="Web-{EBB3644A-7238-482E-A8DD-EA646B1A12D7}" dt="2022-01-12T11:16:00.579" v="223"/>
          <ac:spMkLst>
            <pc:docMk/>
            <pc:sldMk cId="556498187" sldId="261"/>
            <ac:spMk id="3" creationId="{A44B672F-BE77-4A00-A9CE-2FFDDC156946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51:15.274" v="550" actId="20577"/>
          <ac:spMkLst>
            <pc:docMk/>
            <pc:sldMk cId="556498187" sldId="261"/>
            <ac:spMk id="4" creationId="{6ED81F31-5553-48BA-A26A-E4E20F2561F3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29:36.958" v="514" actId="20577"/>
          <ac:spMkLst>
            <pc:docMk/>
            <pc:sldMk cId="556498187" sldId="261"/>
            <ac:spMk id="5" creationId="{DE7090AC-B481-4682-BBB2-571775C4D10B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24:55.050" v="413" actId="1076"/>
          <ac:spMkLst>
            <pc:docMk/>
            <pc:sldMk cId="556498187" sldId="261"/>
            <ac:spMk id="7" creationId="{1E749578-1CC9-4E22-B925-FD6F63C28CA6}"/>
          </ac:spMkLst>
        </pc:spChg>
        <pc:spChg chg="add mod">
          <ac:chgData name="GUO, ZIMING (PGT)" userId="S::u2127468@live.warwick.ac.uk::7d5ca790-bfd3-45dc-9c08-399794135162" providerId="AD" clId="Web-{EBB3644A-7238-482E-A8DD-EA646B1A12D7}" dt="2022-01-12T11:27:17.309" v="474" actId="20577"/>
          <ac:spMkLst>
            <pc:docMk/>
            <pc:sldMk cId="556498187" sldId="261"/>
            <ac:spMk id="9" creationId="{6E7A1E0A-CDE3-476C-8716-48FC4B1218F5}"/>
          </ac:spMkLst>
        </pc:spChg>
        <pc:cxnChg chg="add mod">
          <ac:chgData name="GUO, ZIMING (PGT)" userId="S::u2127468@live.warwick.ac.uk::7d5ca790-bfd3-45dc-9c08-399794135162" providerId="AD" clId="Web-{EBB3644A-7238-482E-A8DD-EA646B1A12D7}" dt="2022-01-12T11:24:52.128" v="412" actId="1076"/>
          <ac:cxnSpMkLst>
            <pc:docMk/>
            <pc:sldMk cId="556498187" sldId="261"/>
            <ac:cxnSpMk id="6" creationId="{96346ACB-9547-434D-A754-AA0C30EEC90F}"/>
          </ac:cxnSpMkLst>
        </pc:cxnChg>
        <pc:cxnChg chg="add mod">
          <ac:chgData name="GUO, ZIMING (PGT)" userId="S::u2127468@live.warwick.ac.uk::7d5ca790-bfd3-45dc-9c08-399794135162" providerId="AD" clId="Web-{EBB3644A-7238-482E-A8DD-EA646B1A12D7}" dt="2022-01-12T11:25:10.238" v="416" actId="14100"/>
          <ac:cxnSpMkLst>
            <pc:docMk/>
            <pc:sldMk cId="556498187" sldId="261"/>
            <ac:cxnSpMk id="8" creationId="{C761C149-85E5-4A28-8525-A95B99CC8F82}"/>
          </ac:cxnSpMkLst>
        </pc:cxnChg>
      </pc:sldChg>
      <pc:sldChg chg="modSp">
        <pc:chgData name="GUO, ZIMING (PGT)" userId="S::u2127468@live.warwick.ac.uk::7d5ca790-bfd3-45dc-9c08-399794135162" providerId="AD" clId="Web-{EBB3644A-7238-482E-A8DD-EA646B1A12D7}" dt="2022-01-12T11:39:22.261" v="521" actId="14100"/>
        <pc:sldMkLst>
          <pc:docMk/>
          <pc:sldMk cId="1319155092" sldId="263"/>
        </pc:sldMkLst>
        <pc:picChg chg="mod">
          <ac:chgData name="GUO, ZIMING (PGT)" userId="S::u2127468@live.warwick.ac.uk::7d5ca790-bfd3-45dc-9c08-399794135162" providerId="AD" clId="Web-{EBB3644A-7238-482E-A8DD-EA646B1A12D7}" dt="2022-01-12T11:39:22.261" v="521" actId="14100"/>
          <ac:picMkLst>
            <pc:docMk/>
            <pc:sldMk cId="1319155092" sldId="263"/>
            <ac:picMk id="4" creationId="{FD1E72ED-7F02-4FCF-B209-384022310933}"/>
          </ac:picMkLst>
        </pc:picChg>
      </pc:sldChg>
    </pc:docChg>
  </pc:docChgLst>
  <pc:docChgLst>
    <pc:chgData name="HU, RUIXIN (PGT)" userId="S::u2135790@live.warwick.ac.uk::d998d061-99d9-4f38-9de7-76a83c40d1f6" providerId="AD" clId="Web-{517111EE-64ED-4BED-A7F1-9D932EF67AE4}"/>
    <pc:docChg chg="addSld modSld">
      <pc:chgData name="HU, RUIXIN (PGT)" userId="S::u2135790@live.warwick.ac.uk::d998d061-99d9-4f38-9de7-76a83c40d1f6" providerId="AD" clId="Web-{517111EE-64ED-4BED-A7F1-9D932EF67AE4}" dt="2022-01-12T11:33:29.201" v="21" actId="20577"/>
      <pc:docMkLst>
        <pc:docMk/>
      </pc:docMkLst>
      <pc:sldChg chg="add">
        <pc:chgData name="HU, RUIXIN (PGT)" userId="S::u2135790@live.warwick.ac.uk::d998d061-99d9-4f38-9de7-76a83c40d1f6" providerId="AD" clId="Web-{517111EE-64ED-4BED-A7F1-9D932EF67AE4}" dt="2022-01-12T11:19:10.706" v="0"/>
        <pc:sldMkLst>
          <pc:docMk/>
          <pc:sldMk cId="1319155092" sldId="263"/>
        </pc:sldMkLst>
      </pc:sldChg>
      <pc:sldChg chg="addSp delSp modSp new">
        <pc:chgData name="HU, RUIXIN (PGT)" userId="S::u2135790@live.warwick.ac.uk::d998d061-99d9-4f38-9de7-76a83c40d1f6" providerId="AD" clId="Web-{517111EE-64ED-4BED-A7F1-9D932EF67AE4}" dt="2022-01-12T11:33:29.201" v="21" actId="20577"/>
        <pc:sldMkLst>
          <pc:docMk/>
          <pc:sldMk cId="2339156436" sldId="267"/>
        </pc:sldMkLst>
        <pc:spChg chg="mod">
          <ac:chgData name="HU, RUIXIN (PGT)" userId="S::u2135790@live.warwick.ac.uk::d998d061-99d9-4f38-9de7-76a83c40d1f6" providerId="AD" clId="Web-{517111EE-64ED-4BED-A7F1-9D932EF67AE4}" dt="2022-01-12T11:33:29.201" v="21" actId="20577"/>
          <ac:spMkLst>
            <pc:docMk/>
            <pc:sldMk cId="2339156436" sldId="267"/>
            <ac:spMk id="2" creationId="{0D091BEF-A2DC-4098-9FD0-2DABE43C6236}"/>
          </ac:spMkLst>
        </pc:spChg>
        <pc:spChg chg="del">
          <ac:chgData name="HU, RUIXIN (PGT)" userId="S::u2135790@live.warwick.ac.uk::d998d061-99d9-4f38-9de7-76a83c40d1f6" providerId="AD" clId="Web-{517111EE-64ED-4BED-A7F1-9D932EF67AE4}" dt="2022-01-12T11:29:01.745" v="2"/>
          <ac:spMkLst>
            <pc:docMk/>
            <pc:sldMk cId="2339156436" sldId="267"/>
            <ac:spMk id="3" creationId="{961DE660-948C-42F7-B809-252ADBCDA108}"/>
          </ac:spMkLst>
        </pc:spChg>
        <pc:spChg chg="add del mod">
          <ac:chgData name="HU, RUIXIN (PGT)" userId="S::u2135790@live.warwick.ac.uk::d998d061-99d9-4f38-9de7-76a83c40d1f6" providerId="AD" clId="Web-{517111EE-64ED-4BED-A7F1-9D932EF67AE4}" dt="2022-01-12T11:31:33.568" v="5"/>
          <ac:spMkLst>
            <pc:docMk/>
            <pc:sldMk cId="2339156436" sldId="267"/>
            <ac:spMk id="6" creationId="{204DBA17-5D69-49A5-A63D-6A9291634D63}"/>
          </ac:spMkLst>
        </pc:spChg>
        <pc:picChg chg="add del mod ord">
          <ac:chgData name="HU, RUIXIN (PGT)" userId="S::u2135790@live.warwick.ac.uk::d998d061-99d9-4f38-9de7-76a83c40d1f6" providerId="AD" clId="Web-{517111EE-64ED-4BED-A7F1-9D932EF67AE4}" dt="2022-01-12T11:31:24.646" v="4"/>
          <ac:picMkLst>
            <pc:docMk/>
            <pc:sldMk cId="2339156436" sldId="267"/>
            <ac:picMk id="4" creationId="{72D73C53-3E2F-4DD9-9EDE-1B40C04C2A88}"/>
          </ac:picMkLst>
        </pc:picChg>
        <pc:picChg chg="add mod ord">
          <ac:chgData name="HU, RUIXIN (PGT)" userId="S::u2135790@live.warwick.ac.uk::d998d061-99d9-4f38-9de7-76a83c40d1f6" providerId="AD" clId="Web-{517111EE-64ED-4BED-A7F1-9D932EF67AE4}" dt="2022-01-12T11:31:39.865" v="6" actId="1076"/>
          <ac:picMkLst>
            <pc:docMk/>
            <pc:sldMk cId="2339156436" sldId="267"/>
            <ac:picMk id="7" creationId="{274CCF38-2B41-4FAD-B679-807315F018C7}"/>
          </ac:picMkLst>
        </pc:picChg>
      </pc:sldChg>
    </pc:docChg>
  </pc:docChgLst>
  <pc:docChgLst>
    <pc:chgData name="HU, RUIXIN (PGT)" userId="S::u2135790@live.warwick.ac.uk::d998d061-99d9-4f38-9de7-76a83c40d1f6" providerId="AD" clId="Web-{EEF37E32-075D-4E90-B140-8CF9BE335DB1}"/>
    <pc:docChg chg="modSld">
      <pc:chgData name="HU, RUIXIN (PGT)" userId="S::u2135790@live.warwick.ac.uk::d998d061-99d9-4f38-9de7-76a83c40d1f6" providerId="AD" clId="Web-{EEF37E32-075D-4E90-B140-8CF9BE335DB1}" dt="2022-01-12T11:52:18.093" v="21" actId="20577"/>
      <pc:docMkLst>
        <pc:docMk/>
      </pc:docMkLst>
      <pc:sldChg chg="modSp">
        <pc:chgData name="HU, RUIXIN (PGT)" userId="S::u2135790@live.warwick.ac.uk::d998d061-99d9-4f38-9de7-76a83c40d1f6" providerId="AD" clId="Web-{EEF37E32-075D-4E90-B140-8CF9BE335DB1}" dt="2022-01-12T11:52:18.093" v="21" actId="20577"/>
        <pc:sldMkLst>
          <pc:docMk/>
          <pc:sldMk cId="2339156436" sldId="267"/>
        </pc:sldMkLst>
        <pc:spChg chg="mod">
          <ac:chgData name="HU, RUIXIN (PGT)" userId="S::u2135790@live.warwick.ac.uk::d998d061-99d9-4f38-9de7-76a83c40d1f6" providerId="AD" clId="Web-{EEF37E32-075D-4E90-B140-8CF9BE335DB1}" dt="2022-01-12T11:52:18.093" v="21" actId="20577"/>
          <ac:spMkLst>
            <pc:docMk/>
            <pc:sldMk cId="2339156436" sldId="267"/>
            <ac:spMk id="2" creationId="{0D091BEF-A2DC-4098-9FD0-2DABE43C6236}"/>
          </ac:spMkLst>
        </pc:spChg>
      </pc:sldChg>
    </pc:docChg>
  </pc:docChgLst>
  <pc:docChgLst>
    <pc:chgData name="LI, XINAN (PGT)" userId="S::u2090506@live.warwick.ac.uk::3e3bd1cf-8463-4540-99d2-a7caedad2491" providerId="AD" clId="Web-{F71717AE-0876-4B2B-87B6-53ACFCA13677}"/>
    <pc:docChg chg="modSld">
      <pc:chgData name="LI, XINAN (PGT)" userId="S::u2090506@live.warwick.ac.uk::3e3bd1cf-8463-4540-99d2-a7caedad2491" providerId="AD" clId="Web-{F71717AE-0876-4B2B-87B6-53ACFCA13677}" dt="2022-01-12T11:39:20.906" v="4" actId="14100"/>
      <pc:docMkLst>
        <pc:docMk/>
      </pc:docMkLst>
      <pc:sldChg chg="modSp">
        <pc:chgData name="LI, XINAN (PGT)" userId="S::u2090506@live.warwick.ac.uk::3e3bd1cf-8463-4540-99d2-a7caedad2491" providerId="AD" clId="Web-{F71717AE-0876-4B2B-87B6-53ACFCA13677}" dt="2022-01-12T11:36:56.824" v="1" actId="20577"/>
        <pc:sldMkLst>
          <pc:docMk/>
          <pc:sldMk cId="890531697" sldId="256"/>
        </pc:sldMkLst>
        <pc:spChg chg="mod">
          <ac:chgData name="LI, XINAN (PGT)" userId="S::u2090506@live.warwick.ac.uk::3e3bd1cf-8463-4540-99d2-a7caedad2491" providerId="AD" clId="Web-{F71717AE-0876-4B2B-87B6-53ACFCA13677}" dt="2022-01-12T11:36:56.824" v="1" actId="20577"/>
          <ac:spMkLst>
            <pc:docMk/>
            <pc:sldMk cId="890531697" sldId="256"/>
            <ac:spMk id="3" creationId="{9ACE5CDD-8A89-4BB3-A4CE-C688C783F0AB}"/>
          </ac:spMkLst>
        </pc:spChg>
      </pc:sldChg>
      <pc:sldChg chg="modSp">
        <pc:chgData name="LI, XINAN (PGT)" userId="S::u2090506@live.warwick.ac.uk::3e3bd1cf-8463-4540-99d2-a7caedad2491" providerId="AD" clId="Web-{F71717AE-0876-4B2B-87B6-53ACFCA13677}" dt="2022-01-12T11:39:20.906" v="4" actId="14100"/>
        <pc:sldMkLst>
          <pc:docMk/>
          <pc:sldMk cId="556498187" sldId="261"/>
        </pc:sldMkLst>
        <pc:spChg chg="mod">
          <ac:chgData name="LI, XINAN (PGT)" userId="S::u2090506@live.warwick.ac.uk::3e3bd1cf-8463-4540-99d2-a7caedad2491" providerId="AD" clId="Web-{F71717AE-0876-4B2B-87B6-53ACFCA13677}" dt="2022-01-12T11:39:20.906" v="4" actId="14100"/>
          <ac:spMkLst>
            <pc:docMk/>
            <pc:sldMk cId="556498187" sldId="261"/>
            <ac:spMk id="7" creationId="{1E749578-1CC9-4E22-B925-FD6F63C28CA6}"/>
          </ac:spMkLst>
        </pc:spChg>
      </pc:sldChg>
    </pc:docChg>
  </pc:docChgLst>
  <pc:docChgLst>
    <pc:chgData name="LU, YUNPENG (PGT)" userId="S::u2014873@live.warwick.ac.uk::6afc7eee-10da-4010-80a0-27f376089794" providerId="AD" clId="Web-{71E021F7-2581-43EB-985A-5DD6E96768C9}"/>
    <pc:docChg chg="addSld delSld modSld">
      <pc:chgData name="LU, YUNPENG (PGT)" userId="S::u2014873@live.warwick.ac.uk::6afc7eee-10da-4010-80a0-27f376089794" providerId="AD" clId="Web-{71E021F7-2581-43EB-985A-5DD6E96768C9}" dt="2022-01-12T11:51:35.416" v="154"/>
      <pc:docMkLst>
        <pc:docMk/>
      </pc:docMkLst>
      <pc:sldChg chg="modSp">
        <pc:chgData name="LU, YUNPENG (PGT)" userId="S::u2014873@live.warwick.ac.uk::6afc7eee-10da-4010-80a0-27f376089794" providerId="AD" clId="Web-{71E021F7-2581-43EB-985A-5DD6E96768C9}" dt="2022-01-12T11:38:10.648" v="83" actId="20577"/>
        <pc:sldMkLst>
          <pc:docMk/>
          <pc:sldMk cId="890531697" sldId="256"/>
        </pc:sldMkLst>
        <pc:spChg chg="mod">
          <ac:chgData name="LU, YUNPENG (PGT)" userId="S::u2014873@live.warwick.ac.uk::6afc7eee-10da-4010-80a0-27f376089794" providerId="AD" clId="Web-{71E021F7-2581-43EB-985A-5DD6E96768C9}" dt="2022-01-12T11:38:10.648" v="83" actId="20577"/>
          <ac:spMkLst>
            <pc:docMk/>
            <pc:sldMk cId="890531697" sldId="256"/>
            <ac:spMk id="3" creationId="{9ACE5CDD-8A89-4BB3-A4CE-C688C783F0AB}"/>
          </ac:spMkLst>
        </pc:spChg>
        <pc:spChg chg="mod">
          <ac:chgData name="LU, YUNPENG (PGT)" userId="S::u2014873@live.warwick.ac.uk::6afc7eee-10da-4010-80a0-27f376089794" providerId="AD" clId="Web-{71E021F7-2581-43EB-985A-5DD6E96768C9}" dt="2022-01-12T11:36:59.081" v="69" actId="1076"/>
          <ac:spMkLst>
            <pc:docMk/>
            <pc:sldMk cId="890531697" sldId="256"/>
            <ac:spMk id="4" creationId="{5725610A-FC0F-4ECF-8F45-0D1568608AE3}"/>
          </ac:spMkLst>
        </pc:spChg>
      </pc:sldChg>
      <pc:sldChg chg="addSp modSp">
        <pc:chgData name="LU, YUNPENG (PGT)" userId="S::u2014873@live.warwick.ac.uk::6afc7eee-10da-4010-80a0-27f376089794" providerId="AD" clId="Web-{71E021F7-2581-43EB-985A-5DD6E96768C9}" dt="2022-01-12T11:46:46.429" v="142" actId="1076"/>
        <pc:sldMkLst>
          <pc:docMk/>
          <pc:sldMk cId="2192848765" sldId="258"/>
        </pc:sldMkLst>
        <pc:spChg chg="add mod">
          <ac:chgData name="LU, YUNPENG (PGT)" userId="S::u2014873@live.warwick.ac.uk::6afc7eee-10da-4010-80a0-27f376089794" providerId="AD" clId="Web-{71E021F7-2581-43EB-985A-5DD6E96768C9}" dt="2022-01-12T11:46:46.429" v="142" actId="1076"/>
          <ac:spMkLst>
            <pc:docMk/>
            <pc:sldMk cId="2192848765" sldId="258"/>
            <ac:spMk id="16" creationId="{D0AF3647-44FB-4F3B-BBE0-54519E440DCC}"/>
          </ac:spMkLst>
        </pc:spChg>
      </pc:sldChg>
      <pc:sldChg chg="addSp delSp modSp">
        <pc:chgData name="LU, YUNPENG (PGT)" userId="S::u2014873@live.warwick.ac.uk::6afc7eee-10da-4010-80a0-27f376089794" providerId="AD" clId="Web-{71E021F7-2581-43EB-985A-5DD6E96768C9}" dt="2022-01-12T11:51:15.305" v="150"/>
        <pc:sldMkLst>
          <pc:docMk/>
          <pc:sldMk cId="1231201845" sldId="259"/>
        </pc:sldMkLst>
        <pc:spChg chg="del">
          <ac:chgData name="LU, YUNPENG (PGT)" userId="S::u2014873@live.warwick.ac.uk::6afc7eee-10da-4010-80a0-27f376089794" providerId="AD" clId="Web-{71E021F7-2581-43EB-985A-5DD6E96768C9}" dt="2022-01-12T11:43:49.903" v="128"/>
          <ac:spMkLst>
            <pc:docMk/>
            <pc:sldMk cId="1231201845" sldId="259"/>
            <ac:spMk id="2" creationId="{F6021232-8D9F-405E-9C09-E0EB7E8ED422}"/>
          </ac:spMkLst>
        </pc:spChg>
        <pc:spChg chg="del">
          <ac:chgData name="LU, YUNPENG (PGT)" userId="S::u2014873@live.warwick.ac.uk::6afc7eee-10da-4010-80a0-27f376089794" providerId="AD" clId="Web-{71E021F7-2581-43EB-985A-5DD6E96768C9}" dt="2022-01-12T11:43:48.497" v="127"/>
          <ac:spMkLst>
            <pc:docMk/>
            <pc:sldMk cId="1231201845" sldId="259"/>
            <ac:spMk id="3" creationId="{BC771C61-8898-4A41-9368-107597439CCE}"/>
          </ac:spMkLst>
        </pc:spChg>
        <pc:spChg chg="add del">
          <ac:chgData name="LU, YUNPENG (PGT)" userId="S::u2014873@live.warwick.ac.uk::6afc7eee-10da-4010-80a0-27f376089794" providerId="AD" clId="Web-{71E021F7-2581-43EB-985A-5DD6E96768C9}" dt="2022-01-12T11:51:15.305" v="150"/>
          <ac:spMkLst>
            <pc:docMk/>
            <pc:sldMk cId="1231201845" sldId="259"/>
            <ac:spMk id="5" creationId="{1C8DACCD-DBBA-42B4-BA44-ACDD6B67D1AB}"/>
          </ac:spMkLst>
        </pc:spChg>
        <pc:picChg chg="add mod ord">
          <ac:chgData name="LU, YUNPENG (PGT)" userId="S::u2014873@live.warwick.ac.uk::6afc7eee-10da-4010-80a0-27f376089794" providerId="AD" clId="Web-{71E021F7-2581-43EB-985A-5DD6E96768C9}" dt="2022-01-12T11:46:15.834" v="134" actId="1076"/>
          <ac:picMkLst>
            <pc:docMk/>
            <pc:sldMk cId="1231201845" sldId="259"/>
            <ac:picMk id="4" creationId="{74F87C4F-8D53-42A0-AC87-2111B5236A40}"/>
          </ac:picMkLst>
        </pc:picChg>
      </pc:sldChg>
      <pc:sldChg chg="addSp delSp modSp">
        <pc:chgData name="LU, YUNPENG (PGT)" userId="S::u2014873@live.warwick.ac.uk::6afc7eee-10da-4010-80a0-27f376089794" providerId="AD" clId="Web-{71E021F7-2581-43EB-985A-5DD6E96768C9}" dt="2022-01-12T11:43:01.666" v="126" actId="1076"/>
        <pc:sldMkLst>
          <pc:docMk/>
          <pc:sldMk cId="1319155092" sldId="263"/>
        </pc:sldMkLst>
        <pc:spChg chg="del">
          <ac:chgData name="LU, YUNPENG (PGT)" userId="S::u2014873@live.warwick.ac.uk::6afc7eee-10da-4010-80a0-27f376089794" providerId="AD" clId="Web-{71E021F7-2581-43EB-985A-5DD6E96768C9}" dt="2022-01-12T11:39:00.713" v="90"/>
          <ac:spMkLst>
            <pc:docMk/>
            <pc:sldMk cId="1319155092" sldId="263"/>
            <ac:spMk id="2" creationId="{F6021232-8D9F-405E-9C09-E0EB7E8ED422}"/>
          </ac:spMkLst>
        </pc:spChg>
        <pc:spChg chg="del">
          <ac:chgData name="LU, YUNPENG (PGT)" userId="S::u2014873@live.warwick.ac.uk::6afc7eee-10da-4010-80a0-27f376089794" providerId="AD" clId="Web-{71E021F7-2581-43EB-985A-5DD6E96768C9}" dt="2022-01-12T11:38:26.446" v="84"/>
          <ac:spMkLst>
            <pc:docMk/>
            <pc:sldMk cId="1319155092" sldId="263"/>
            <ac:spMk id="3" creationId="{BC771C61-8898-4A41-9368-107597439CCE}"/>
          </ac:spMkLst>
        </pc:spChg>
        <pc:picChg chg="add mod ord">
          <ac:chgData name="LU, YUNPENG (PGT)" userId="S::u2014873@live.warwick.ac.uk::6afc7eee-10da-4010-80a0-27f376089794" providerId="AD" clId="Web-{71E021F7-2581-43EB-985A-5DD6E96768C9}" dt="2022-01-12T11:42:44.571" v="114" actId="1076"/>
          <ac:picMkLst>
            <pc:docMk/>
            <pc:sldMk cId="1319155092" sldId="263"/>
            <ac:picMk id="4" creationId="{FD1E72ED-7F02-4FCF-B209-384022310933}"/>
          </ac:picMkLst>
        </pc:picChg>
        <pc:picChg chg="add mod">
          <ac:chgData name="LU, YUNPENG (PGT)" userId="S::u2014873@live.warwick.ac.uk::6afc7eee-10da-4010-80a0-27f376089794" providerId="AD" clId="Web-{71E021F7-2581-43EB-985A-5DD6E96768C9}" dt="2022-01-12T11:43:01.666" v="126" actId="1076"/>
          <ac:picMkLst>
            <pc:docMk/>
            <pc:sldMk cId="1319155092" sldId="263"/>
            <ac:picMk id="5" creationId="{83125E2C-E6F3-4571-B958-504072E89FD9}"/>
          </ac:picMkLst>
        </pc:picChg>
      </pc:sldChg>
      <pc:sldChg chg="addSp delSp modSp">
        <pc:chgData name="LU, YUNPENG (PGT)" userId="S::u2014873@live.warwick.ac.uk::6afc7eee-10da-4010-80a0-27f376089794" providerId="AD" clId="Web-{71E021F7-2581-43EB-985A-5DD6E96768C9}" dt="2022-01-12T11:42:20.194" v="113" actId="14100"/>
        <pc:sldMkLst>
          <pc:docMk/>
          <pc:sldMk cId="2219336141" sldId="264"/>
        </pc:sldMkLst>
        <pc:spChg chg="del">
          <ac:chgData name="LU, YUNPENG (PGT)" userId="S::u2014873@live.warwick.ac.uk::6afc7eee-10da-4010-80a0-27f376089794" providerId="AD" clId="Web-{71E021F7-2581-43EB-985A-5DD6E96768C9}" dt="2022-01-12T11:38:48.556" v="87"/>
          <ac:spMkLst>
            <pc:docMk/>
            <pc:sldMk cId="2219336141" sldId="264"/>
            <ac:spMk id="2" creationId="{0A7D267D-7031-45F9-91BA-1B1A7C023584}"/>
          </ac:spMkLst>
        </pc:spChg>
        <pc:spChg chg="del">
          <ac:chgData name="LU, YUNPENG (PGT)" userId="S::u2014873@live.warwick.ac.uk::6afc7eee-10da-4010-80a0-27f376089794" providerId="AD" clId="Web-{71E021F7-2581-43EB-985A-5DD6E96768C9}" dt="2022-01-12T11:38:45.572" v="86"/>
          <ac:spMkLst>
            <pc:docMk/>
            <pc:sldMk cId="2219336141" sldId="264"/>
            <ac:spMk id="3" creationId="{E1C3E2B0-4469-4F29-83D8-F5B31DC9897D}"/>
          </ac:spMkLst>
        </pc:spChg>
        <pc:spChg chg="add del mod">
          <ac:chgData name="LU, YUNPENG (PGT)" userId="S::u2014873@live.warwick.ac.uk::6afc7eee-10da-4010-80a0-27f376089794" providerId="AD" clId="Web-{71E021F7-2581-43EB-985A-5DD6E96768C9}" dt="2022-01-12T11:42:18.897" v="111"/>
          <ac:spMkLst>
            <pc:docMk/>
            <pc:sldMk cId="2219336141" sldId="264"/>
            <ac:spMk id="7" creationId="{48A41176-5A97-41B1-B228-07743503D024}"/>
          </ac:spMkLst>
        </pc:spChg>
        <pc:picChg chg="add del mod ord">
          <ac:chgData name="LU, YUNPENG (PGT)" userId="S::u2014873@live.warwick.ac.uk::6afc7eee-10da-4010-80a0-27f376089794" providerId="AD" clId="Web-{71E021F7-2581-43EB-985A-5DD6E96768C9}" dt="2022-01-12T11:42:13.131" v="108"/>
          <ac:picMkLst>
            <pc:docMk/>
            <pc:sldMk cId="2219336141" sldId="264"/>
            <ac:picMk id="4" creationId="{9949C85A-5C9D-4FFA-9930-24EF56D43D4E}"/>
          </ac:picMkLst>
        </pc:picChg>
        <pc:picChg chg="add mod">
          <ac:chgData name="LU, YUNPENG (PGT)" userId="S::u2014873@live.warwick.ac.uk::6afc7eee-10da-4010-80a0-27f376089794" providerId="AD" clId="Web-{71E021F7-2581-43EB-985A-5DD6E96768C9}" dt="2022-01-12T11:42:20.194" v="113" actId="14100"/>
          <ac:picMkLst>
            <pc:docMk/>
            <pc:sldMk cId="2219336141" sldId="264"/>
            <ac:picMk id="5" creationId="{6402D1CB-2A45-4E59-B580-51F1B3B6FB68}"/>
          </ac:picMkLst>
        </pc:picChg>
      </pc:sldChg>
      <pc:sldChg chg="del">
        <pc:chgData name="LU, YUNPENG (PGT)" userId="S::u2014873@live.warwick.ac.uk::6afc7eee-10da-4010-80a0-27f376089794" providerId="AD" clId="Web-{71E021F7-2581-43EB-985A-5DD6E96768C9}" dt="2022-01-12T11:38:54.213" v="88"/>
        <pc:sldMkLst>
          <pc:docMk/>
          <pc:sldMk cId="2711309656" sldId="265"/>
        </pc:sldMkLst>
      </pc:sldChg>
      <pc:sldChg chg="del">
        <pc:chgData name="LU, YUNPENG (PGT)" userId="S::u2014873@live.warwick.ac.uk::6afc7eee-10da-4010-80a0-27f376089794" providerId="AD" clId="Web-{71E021F7-2581-43EB-985A-5DD6E96768C9}" dt="2022-01-12T11:38:56.260" v="89"/>
        <pc:sldMkLst>
          <pc:docMk/>
          <pc:sldMk cId="3399005566" sldId="266"/>
        </pc:sldMkLst>
      </pc:sldChg>
      <pc:sldChg chg="modSp">
        <pc:chgData name="LU, YUNPENG (PGT)" userId="S::u2014873@live.warwick.ac.uk::6afc7eee-10da-4010-80a0-27f376089794" providerId="AD" clId="Web-{71E021F7-2581-43EB-985A-5DD6E96768C9}" dt="2022-01-12T11:51:30.400" v="153" actId="20577"/>
        <pc:sldMkLst>
          <pc:docMk/>
          <pc:sldMk cId="2339156436" sldId="267"/>
        </pc:sldMkLst>
        <pc:spChg chg="mod">
          <ac:chgData name="LU, YUNPENG (PGT)" userId="S::u2014873@live.warwick.ac.uk::6afc7eee-10da-4010-80a0-27f376089794" providerId="AD" clId="Web-{71E021F7-2581-43EB-985A-5DD6E96768C9}" dt="2022-01-12T11:51:30.400" v="153" actId="20577"/>
          <ac:spMkLst>
            <pc:docMk/>
            <pc:sldMk cId="2339156436" sldId="267"/>
            <ac:spMk id="2" creationId="{0D091BEF-A2DC-4098-9FD0-2DABE43C6236}"/>
          </ac:spMkLst>
        </pc:spChg>
      </pc:sldChg>
      <pc:sldChg chg="del">
        <pc:chgData name="LU, YUNPENG (PGT)" userId="S::u2014873@live.warwick.ac.uk::6afc7eee-10da-4010-80a0-27f376089794" providerId="AD" clId="Web-{71E021F7-2581-43EB-985A-5DD6E96768C9}" dt="2022-01-12T11:51:35.416" v="154"/>
        <pc:sldMkLst>
          <pc:docMk/>
          <pc:sldMk cId="2057627505" sldId="268"/>
        </pc:sldMkLst>
      </pc:sldChg>
      <pc:sldChg chg="addSp delSp modSp new">
        <pc:chgData name="LU, YUNPENG (PGT)" userId="S::u2014873@live.warwick.ac.uk::6afc7eee-10da-4010-80a0-27f376089794" providerId="AD" clId="Web-{71E021F7-2581-43EB-985A-5DD6E96768C9}" dt="2022-01-12T11:49:09.313" v="149" actId="14100"/>
        <pc:sldMkLst>
          <pc:docMk/>
          <pc:sldMk cId="2920533835" sldId="269"/>
        </pc:sldMkLst>
        <pc:spChg chg="del">
          <ac:chgData name="LU, YUNPENG (PGT)" userId="S::u2014873@live.warwick.ac.uk::6afc7eee-10da-4010-80a0-27f376089794" providerId="AD" clId="Web-{71E021F7-2581-43EB-985A-5DD6E96768C9}" dt="2022-01-12T11:49:05.360" v="145"/>
          <ac:spMkLst>
            <pc:docMk/>
            <pc:sldMk cId="2920533835" sldId="269"/>
            <ac:spMk id="2" creationId="{DAA6CE96-1E2B-476C-B479-F9F3D800E9D1}"/>
          </ac:spMkLst>
        </pc:spChg>
        <pc:spChg chg="del">
          <ac:chgData name="LU, YUNPENG (PGT)" userId="S::u2014873@live.warwick.ac.uk::6afc7eee-10da-4010-80a0-27f376089794" providerId="AD" clId="Web-{71E021F7-2581-43EB-985A-5DD6E96768C9}" dt="2022-01-12T11:49:01.250" v="144"/>
          <ac:spMkLst>
            <pc:docMk/>
            <pc:sldMk cId="2920533835" sldId="269"/>
            <ac:spMk id="3" creationId="{A6BF7E28-8E29-45FA-90BC-79CB2841226E}"/>
          </ac:spMkLst>
        </pc:spChg>
        <pc:picChg chg="add mod ord">
          <ac:chgData name="LU, YUNPENG (PGT)" userId="S::u2014873@live.warwick.ac.uk::6afc7eee-10da-4010-80a0-27f376089794" providerId="AD" clId="Web-{71E021F7-2581-43EB-985A-5DD6E96768C9}" dt="2022-01-12T11:49:09.313" v="149" actId="14100"/>
          <ac:picMkLst>
            <pc:docMk/>
            <pc:sldMk cId="2920533835" sldId="269"/>
            <ac:picMk id="4" creationId="{02EA9E4F-163C-4A87-93AC-31818B63E9C0}"/>
          </ac:picMkLst>
        </pc:picChg>
      </pc:sldChg>
    </pc:docChg>
  </pc:docChgLst>
  <pc:docChgLst>
    <pc:chgData name="GUO, ZIMING (PGT)" userId="S::u2127468@live.warwick.ac.uk::7d5ca790-bfd3-45dc-9c08-399794135162" providerId="AD" clId="Web-{4EC9B6F6-6651-4572-9F10-6FF1617DCB89}"/>
    <pc:docChg chg="modSld">
      <pc:chgData name="GUO, ZIMING (PGT)" userId="S::u2127468@live.warwick.ac.uk::7d5ca790-bfd3-45dc-9c08-399794135162" providerId="AD" clId="Web-{4EC9B6F6-6651-4572-9F10-6FF1617DCB89}" dt="2022-01-12T10:57:07.027" v="16" actId="1076"/>
      <pc:docMkLst>
        <pc:docMk/>
      </pc:docMkLst>
      <pc:sldChg chg="modSp">
        <pc:chgData name="GUO, ZIMING (PGT)" userId="S::u2127468@live.warwick.ac.uk::7d5ca790-bfd3-45dc-9c08-399794135162" providerId="AD" clId="Web-{4EC9B6F6-6651-4572-9F10-6FF1617DCB89}" dt="2022-01-12T10:56:09.353" v="6" actId="20577"/>
        <pc:sldMkLst>
          <pc:docMk/>
          <pc:sldMk cId="890531697" sldId="256"/>
        </pc:sldMkLst>
        <pc:spChg chg="mod">
          <ac:chgData name="GUO, ZIMING (PGT)" userId="S::u2127468@live.warwick.ac.uk::7d5ca790-bfd3-45dc-9c08-399794135162" providerId="AD" clId="Web-{4EC9B6F6-6651-4572-9F10-6FF1617DCB89}" dt="2022-01-12T10:56:09.353" v="6" actId="20577"/>
          <ac:spMkLst>
            <pc:docMk/>
            <pc:sldMk cId="890531697" sldId="256"/>
            <ac:spMk id="3" creationId="{9ACE5CDD-8A89-4BB3-A4CE-C688C783F0AB}"/>
          </ac:spMkLst>
        </pc:spChg>
      </pc:sldChg>
      <pc:sldChg chg="addSp delSp modSp">
        <pc:chgData name="GUO, ZIMING (PGT)" userId="S::u2127468@live.warwick.ac.uk::7d5ca790-bfd3-45dc-9c08-399794135162" providerId="AD" clId="Web-{4EC9B6F6-6651-4572-9F10-6FF1617DCB89}" dt="2022-01-12T10:57:07.027" v="16" actId="1076"/>
        <pc:sldMkLst>
          <pc:docMk/>
          <pc:sldMk cId="2192848765" sldId="258"/>
        </pc:sldMkLst>
        <pc:spChg chg="del">
          <ac:chgData name="GUO, ZIMING (PGT)" userId="S::u2127468@live.warwick.ac.uk::7d5ca790-bfd3-45dc-9c08-399794135162" providerId="AD" clId="Web-{4EC9B6F6-6651-4572-9F10-6FF1617DCB89}" dt="2022-01-12T10:56:24.120" v="7"/>
          <ac:spMkLst>
            <pc:docMk/>
            <pc:sldMk cId="2192848765" sldId="258"/>
            <ac:spMk id="2" creationId="{37163BA7-71F6-46FC-8925-7B0CD17EA34A}"/>
          </ac:spMkLst>
        </pc:spChg>
        <pc:spChg chg="del">
          <ac:chgData name="GUO, ZIMING (PGT)" userId="S::u2127468@live.warwick.ac.uk::7d5ca790-bfd3-45dc-9c08-399794135162" providerId="AD" clId="Web-{4EC9B6F6-6651-4572-9F10-6FF1617DCB89}" dt="2022-01-12T10:56:25.932" v="8"/>
          <ac:spMkLst>
            <pc:docMk/>
            <pc:sldMk cId="2192848765" sldId="258"/>
            <ac:spMk id="3" creationId="{A05860E2-198D-43C2-B4F6-75BE9C17B3BB}"/>
          </ac:spMkLst>
        </pc:spChg>
        <pc:spChg chg="add del mod">
          <ac:chgData name="GUO, ZIMING (PGT)" userId="S::u2127468@live.warwick.ac.uk::7d5ca790-bfd3-45dc-9c08-399794135162" providerId="AD" clId="Web-{4EC9B6F6-6651-4572-9F10-6FF1617DCB89}" dt="2022-01-12T10:56:36.292" v="11"/>
          <ac:spMkLst>
            <pc:docMk/>
            <pc:sldMk cId="2192848765" sldId="258"/>
            <ac:spMk id="4" creationId="{AF4A33E5-44FC-4674-8C3C-5725F47EEEFE}"/>
          </ac:spMkLst>
        </pc:spChg>
        <pc:spChg chg="add del mod">
          <ac:chgData name="GUO, ZIMING (PGT)" userId="S::u2127468@live.warwick.ac.uk::7d5ca790-bfd3-45dc-9c08-399794135162" providerId="AD" clId="Web-{4EC9B6F6-6651-4572-9F10-6FF1617DCB89}" dt="2022-01-12T10:56:55.792" v="14"/>
          <ac:spMkLst>
            <pc:docMk/>
            <pc:sldMk cId="2192848765" sldId="258"/>
            <ac:spMk id="5" creationId="{1D3B5F59-56CC-40DB-89DE-352644F44603}"/>
          </ac:spMkLst>
        </pc:spChg>
        <pc:spChg chg="add mod">
          <ac:chgData name="GUO, ZIMING (PGT)" userId="S::u2127468@live.warwick.ac.uk::7d5ca790-bfd3-45dc-9c08-399794135162" providerId="AD" clId="Web-{4EC9B6F6-6651-4572-9F10-6FF1617DCB89}" dt="2022-01-12T10:57:07.027" v="16" actId="1076"/>
          <ac:spMkLst>
            <pc:docMk/>
            <pc:sldMk cId="2192848765" sldId="258"/>
            <ac:spMk id="6" creationId="{728C3575-DA7D-4CAF-AAE5-64C47358C35F}"/>
          </ac:spMkLst>
        </pc:spChg>
      </pc:sldChg>
    </pc:docChg>
  </pc:docChgLst>
  <pc:docChgLst>
    <pc:chgData name="WU, RONGYU (PGT)" userId="S::u1762922@live.warwick.ac.uk::f08edec3-24d8-4d03-9c88-5abb7862a9bf" providerId="AD" clId="Web-{3FE96876-F856-4CF5-9A79-5264A94AE18B}"/>
    <pc:docChg chg="addSld delSld modSld">
      <pc:chgData name="WU, RONGYU (PGT)" userId="S::u1762922@live.warwick.ac.uk::f08edec3-24d8-4d03-9c88-5abb7862a9bf" providerId="AD" clId="Web-{3FE96876-F856-4CF5-9A79-5264A94AE18B}" dt="2022-01-12T11:52:13.524" v="3"/>
      <pc:docMkLst>
        <pc:docMk/>
      </pc:docMkLst>
      <pc:sldChg chg="del">
        <pc:chgData name="WU, RONGYU (PGT)" userId="S::u1762922@live.warwick.ac.uk::f08edec3-24d8-4d03-9c88-5abb7862a9bf" providerId="AD" clId="Web-{3FE96876-F856-4CF5-9A79-5264A94AE18B}" dt="2022-01-12T11:46:21.921" v="0"/>
        <pc:sldMkLst>
          <pc:docMk/>
          <pc:sldMk cId="2619094178" sldId="260"/>
        </pc:sldMkLst>
      </pc:sldChg>
      <pc:sldChg chg="addAnim modAnim">
        <pc:chgData name="WU, RONGYU (PGT)" userId="S::u1762922@live.warwick.ac.uk::f08edec3-24d8-4d03-9c88-5abb7862a9bf" providerId="AD" clId="Web-{3FE96876-F856-4CF5-9A79-5264A94AE18B}" dt="2022-01-12T11:52:13.524" v="3"/>
        <pc:sldMkLst>
          <pc:docMk/>
          <pc:sldMk cId="2339156436" sldId="267"/>
        </pc:sldMkLst>
      </pc:sldChg>
      <pc:sldChg chg="new">
        <pc:chgData name="WU, RONGYU (PGT)" userId="S::u1762922@live.warwick.ac.uk::f08edec3-24d8-4d03-9c88-5abb7862a9bf" providerId="AD" clId="Web-{3FE96876-F856-4CF5-9A79-5264A94AE18B}" dt="2022-01-12T11:47:26.704" v="1"/>
        <pc:sldMkLst>
          <pc:docMk/>
          <pc:sldMk cId="2057627505" sldId="268"/>
        </pc:sldMkLst>
      </pc:sldChg>
    </pc:docChg>
  </pc:docChgLst>
  <pc:docChgLst>
    <pc:chgData name="HU, RUIXIN (PGT)" userId="S::u2135790@live.warwick.ac.uk::d998d061-99d9-4f38-9de7-76a83c40d1f6" providerId="AD" clId="Web-{478BB33A-84BD-41A7-8FBF-82A166529CF5}"/>
    <pc:docChg chg="modSld">
      <pc:chgData name="HU, RUIXIN (PGT)" userId="S::u2135790@live.warwick.ac.uk::d998d061-99d9-4f38-9de7-76a83c40d1f6" providerId="AD" clId="Web-{478BB33A-84BD-41A7-8FBF-82A166529CF5}" dt="2022-01-12T11:15:44.542" v="20" actId="20577"/>
      <pc:docMkLst>
        <pc:docMk/>
      </pc:docMkLst>
      <pc:sldChg chg="modSp">
        <pc:chgData name="HU, RUIXIN (PGT)" userId="S::u2135790@live.warwick.ac.uk::d998d061-99d9-4f38-9de7-76a83c40d1f6" providerId="AD" clId="Web-{478BB33A-84BD-41A7-8FBF-82A166529CF5}" dt="2022-01-12T11:15:44.542" v="20" actId="20577"/>
        <pc:sldMkLst>
          <pc:docMk/>
          <pc:sldMk cId="890531697" sldId="256"/>
        </pc:sldMkLst>
        <pc:spChg chg="mod">
          <ac:chgData name="HU, RUIXIN (PGT)" userId="S::u2135790@live.warwick.ac.uk::d998d061-99d9-4f38-9de7-76a83c40d1f6" providerId="AD" clId="Web-{478BB33A-84BD-41A7-8FBF-82A166529CF5}" dt="2022-01-12T11:15:44.542" v="20" actId="20577"/>
          <ac:spMkLst>
            <pc:docMk/>
            <pc:sldMk cId="890531697" sldId="256"/>
            <ac:spMk id="3" creationId="{9ACE5CDD-8A89-4BB3-A4CE-C688C783F0AB}"/>
          </ac:spMkLst>
        </pc:spChg>
      </pc:sldChg>
    </pc:docChg>
  </pc:docChgLst>
  <pc:docChgLst>
    <pc:chgData name="WU, RONGYU (PGT)" userId="S::u1762922@live.warwick.ac.uk::f08edec3-24d8-4d03-9c88-5abb7862a9bf" providerId="AD" clId="Web-{62C1F38B-106A-40B9-A9CA-77D405DD0BCE}"/>
    <pc:docChg chg="addSld delSld modSld">
      <pc:chgData name="WU, RONGYU (PGT)" userId="S::u1762922@live.warwick.ac.uk::f08edec3-24d8-4d03-9c88-5abb7862a9bf" providerId="AD" clId="Web-{62C1F38B-106A-40B9-A9CA-77D405DD0BCE}" dt="2022-01-12T11:33:33.665" v="67"/>
      <pc:docMkLst>
        <pc:docMk/>
      </pc:docMkLst>
      <pc:sldChg chg="new">
        <pc:chgData name="WU, RONGYU (PGT)" userId="S::u1762922@live.warwick.ac.uk::f08edec3-24d8-4d03-9c88-5abb7862a9bf" providerId="AD" clId="Web-{62C1F38B-106A-40B9-A9CA-77D405DD0BCE}" dt="2022-01-12T11:12:29.786" v="17"/>
        <pc:sldMkLst>
          <pc:docMk/>
          <pc:sldMk cId="1231201845" sldId="259"/>
        </pc:sldMkLst>
      </pc:sldChg>
      <pc:sldChg chg="addSp modSp new">
        <pc:chgData name="WU, RONGYU (PGT)" userId="S::u1762922@live.warwick.ac.uk::f08edec3-24d8-4d03-9c88-5abb7862a9bf" providerId="AD" clId="Web-{62C1F38B-106A-40B9-A9CA-77D405DD0BCE}" dt="2022-01-12T11:07:57.704" v="16" actId="1076"/>
        <pc:sldMkLst>
          <pc:docMk/>
          <pc:sldMk cId="2470867498" sldId="259"/>
        </pc:sldMkLst>
        <pc:spChg chg="add mod">
          <ac:chgData name="WU, RONGYU (PGT)" userId="S::u1762922@live.warwick.ac.uk::f08edec3-24d8-4d03-9c88-5abb7862a9bf" providerId="AD" clId="Web-{62C1F38B-106A-40B9-A9CA-77D405DD0BCE}" dt="2022-01-12T11:07:34.188" v="2" actId="1076"/>
          <ac:spMkLst>
            <pc:docMk/>
            <pc:sldMk cId="2470867498" sldId="259"/>
            <ac:spMk id="5" creationId="{23A51EDF-144B-4656-A5A1-0743A1F518F4}"/>
          </ac:spMkLst>
        </pc:spChg>
        <pc:spChg chg="add mod">
          <ac:chgData name="WU, RONGYU (PGT)" userId="S::u1762922@live.warwick.ac.uk::f08edec3-24d8-4d03-9c88-5abb7862a9bf" providerId="AD" clId="Web-{62C1F38B-106A-40B9-A9CA-77D405DD0BCE}" dt="2022-01-12T11:07:57.704" v="16" actId="1076"/>
          <ac:spMkLst>
            <pc:docMk/>
            <pc:sldMk cId="2470867498" sldId="259"/>
            <ac:spMk id="6" creationId="{AEF0EBC8-BD96-4FCA-8EE2-72235012CC10}"/>
          </ac:spMkLst>
        </pc:spChg>
      </pc:sldChg>
      <pc:sldChg chg="addSp delSp modSp new">
        <pc:chgData name="WU, RONGYU (PGT)" userId="S::u1762922@live.warwick.ac.uk::f08edec3-24d8-4d03-9c88-5abb7862a9bf" providerId="AD" clId="Web-{62C1F38B-106A-40B9-A9CA-77D405DD0BCE}" dt="2022-01-12T11:16:20.836" v="26" actId="1076"/>
        <pc:sldMkLst>
          <pc:docMk/>
          <pc:sldMk cId="2619094178" sldId="260"/>
        </pc:sldMkLst>
        <pc:spChg chg="del">
          <ac:chgData name="WU, RONGYU (PGT)" userId="S::u1762922@live.warwick.ac.uk::f08edec3-24d8-4d03-9c88-5abb7862a9bf" providerId="AD" clId="Web-{62C1F38B-106A-40B9-A9CA-77D405DD0BCE}" dt="2022-01-12T11:15:43.523" v="23"/>
          <ac:spMkLst>
            <pc:docMk/>
            <pc:sldMk cId="2619094178" sldId="260"/>
            <ac:spMk id="3" creationId="{45B79105-ECCA-4784-B3A2-A80EF40FE505}"/>
          </ac:spMkLst>
        </pc:spChg>
        <pc:picChg chg="add mod ord">
          <ac:chgData name="WU, RONGYU (PGT)" userId="S::u1762922@live.warwick.ac.uk::f08edec3-24d8-4d03-9c88-5abb7862a9bf" providerId="AD" clId="Web-{62C1F38B-106A-40B9-A9CA-77D405DD0BCE}" dt="2022-01-12T11:16:20.836" v="26" actId="1076"/>
          <ac:picMkLst>
            <pc:docMk/>
            <pc:sldMk cId="2619094178" sldId="260"/>
            <ac:picMk id="4" creationId="{0D324F53-2A43-42CF-A059-DADBEB406F56}"/>
          </ac:picMkLst>
        </pc:picChg>
      </pc:sldChg>
      <pc:sldChg chg="add del replId">
        <pc:chgData name="WU, RONGYU (PGT)" userId="S::u1762922@live.warwick.ac.uk::f08edec3-24d8-4d03-9c88-5abb7862a9bf" providerId="AD" clId="Web-{62C1F38B-106A-40B9-A9CA-77D405DD0BCE}" dt="2022-01-12T11:15:14.867" v="22"/>
        <pc:sldMkLst>
          <pc:docMk/>
          <pc:sldMk cId="120437429" sldId="262"/>
        </pc:sldMkLst>
      </pc:sldChg>
      <pc:sldChg chg="addSp delSp modSp new addAnim delAnim modAnim">
        <pc:chgData name="WU, RONGYU (PGT)" userId="S::u1762922@live.warwick.ac.uk::f08edec3-24d8-4d03-9c88-5abb7862a9bf" providerId="AD" clId="Web-{62C1F38B-106A-40B9-A9CA-77D405DD0BCE}" dt="2022-01-12T11:33:33.665" v="67"/>
        <pc:sldMkLst>
          <pc:docMk/>
          <pc:sldMk cId="1511100489" sldId="262"/>
        </pc:sldMkLst>
        <pc:spChg chg="del">
          <ac:chgData name="WU, RONGYU (PGT)" userId="S::u1762922@live.warwick.ac.uk::f08edec3-24d8-4d03-9c88-5abb7862a9bf" providerId="AD" clId="Web-{62C1F38B-106A-40B9-A9CA-77D405DD0BCE}" dt="2022-01-12T11:18:50.589" v="28"/>
          <ac:spMkLst>
            <pc:docMk/>
            <pc:sldMk cId="1511100489" sldId="262"/>
            <ac:spMk id="3" creationId="{C0A11F0B-9222-4AA3-A414-B8CD84198C1C}"/>
          </ac:spMkLst>
        </pc:spChg>
        <pc:picChg chg="add mod ord">
          <ac:chgData name="WU, RONGYU (PGT)" userId="S::u1762922@live.warwick.ac.uk::f08edec3-24d8-4d03-9c88-5abb7862a9bf" providerId="AD" clId="Web-{62C1F38B-106A-40B9-A9CA-77D405DD0BCE}" dt="2022-01-12T11:20:50.653" v="40" actId="14100"/>
          <ac:picMkLst>
            <pc:docMk/>
            <pc:sldMk cId="1511100489" sldId="262"/>
            <ac:picMk id="4" creationId="{B67085BB-4334-46ED-B313-89002D53D26B}"/>
          </ac:picMkLst>
        </pc:picChg>
        <pc:picChg chg="add mod">
          <ac:chgData name="WU, RONGYU (PGT)" userId="S::u1762922@live.warwick.ac.uk::f08edec3-24d8-4d03-9c88-5abb7862a9bf" providerId="AD" clId="Web-{62C1F38B-106A-40B9-A9CA-77D405DD0BCE}" dt="2022-01-12T11:30:23.834" v="46" actId="1076"/>
          <ac:picMkLst>
            <pc:docMk/>
            <pc:sldMk cId="1511100489" sldId="262"/>
            <ac:picMk id="5" creationId="{69032EE2-9DB4-4069-99A0-72D0362458E6}"/>
          </ac:picMkLst>
        </pc:picChg>
        <pc:picChg chg="add mod">
          <ac:chgData name="WU, RONGYU (PGT)" userId="S::u1762922@live.warwick.ac.uk::f08edec3-24d8-4d03-9c88-5abb7862a9bf" providerId="AD" clId="Web-{62C1F38B-106A-40B9-A9CA-77D405DD0BCE}" dt="2022-01-12T11:31:49.898" v="55" actId="1076"/>
          <ac:picMkLst>
            <pc:docMk/>
            <pc:sldMk cId="1511100489" sldId="262"/>
            <ac:picMk id="6" creationId="{5E9DBBE4-9B81-41D5-AFED-9476257CD53A}"/>
          </ac:picMkLst>
        </pc:picChg>
        <pc:picChg chg="add del mod">
          <ac:chgData name="WU, RONGYU (PGT)" userId="S::u1762922@live.warwick.ac.uk::f08edec3-24d8-4d03-9c88-5abb7862a9bf" providerId="AD" clId="Web-{62C1F38B-106A-40B9-A9CA-77D405DD0BCE}" dt="2022-01-12T11:33:06.805" v="61"/>
          <ac:picMkLst>
            <pc:docMk/>
            <pc:sldMk cId="1511100489" sldId="262"/>
            <ac:picMk id="7" creationId="{DFABB5E4-974E-4BCA-8245-8FE47DABB278}"/>
          </ac:picMkLst>
        </pc:picChg>
        <pc:picChg chg="add mod">
          <ac:chgData name="WU, RONGYU (PGT)" userId="S::u1762922@live.warwick.ac.uk::f08edec3-24d8-4d03-9c88-5abb7862a9bf" providerId="AD" clId="Web-{62C1F38B-106A-40B9-A9CA-77D405DD0BCE}" dt="2022-01-12T11:33:33.493" v="65" actId="1076"/>
          <ac:picMkLst>
            <pc:docMk/>
            <pc:sldMk cId="1511100489" sldId="262"/>
            <ac:picMk id="8" creationId="{E772A85E-1659-4F44-9B70-7C60389ADE5E}"/>
          </ac:picMkLst>
        </pc:picChg>
      </pc:sldChg>
      <pc:sldChg chg="add del replId">
        <pc:chgData name="WU, RONGYU (PGT)" userId="S::u1762922@live.warwick.ac.uk::f08edec3-24d8-4d03-9c88-5abb7862a9bf" providerId="AD" clId="Web-{62C1F38B-106A-40B9-A9CA-77D405DD0BCE}" dt="2022-01-12T11:15:13.117" v="21"/>
        <pc:sldMkLst>
          <pc:docMk/>
          <pc:sldMk cId="3850096360" sldId="263"/>
        </pc:sldMkLst>
      </pc:sldChg>
      <pc:sldChg chg="new">
        <pc:chgData name="WU, RONGYU (PGT)" userId="S::u1762922@live.warwick.ac.uk::f08edec3-24d8-4d03-9c88-5abb7862a9bf" providerId="AD" clId="Web-{62C1F38B-106A-40B9-A9CA-77D405DD0BCE}" dt="2022-01-12T11:19:28.636" v="32"/>
        <pc:sldMkLst>
          <pc:docMk/>
          <pc:sldMk cId="2219336141" sldId="264"/>
        </pc:sldMkLst>
      </pc:sldChg>
      <pc:sldChg chg="new">
        <pc:chgData name="WU, RONGYU (PGT)" userId="S::u1762922@live.warwick.ac.uk::f08edec3-24d8-4d03-9c88-5abb7862a9bf" providerId="AD" clId="Web-{62C1F38B-106A-40B9-A9CA-77D405DD0BCE}" dt="2022-01-12T11:19:29.136" v="33"/>
        <pc:sldMkLst>
          <pc:docMk/>
          <pc:sldMk cId="2711309656" sldId="265"/>
        </pc:sldMkLst>
      </pc:sldChg>
      <pc:sldChg chg="new">
        <pc:chgData name="WU, RONGYU (PGT)" userId="S::u1762922@live.warwick.ac.uk::f08edec3-24d8-4d03-9c88-5abb7862a9bf" providerId="AD" clId="Web-{62C1F38B-106A-40B9-A9CA-77D405DD0BCE}" dt="2022-01-12T11:19:29.699" v="34"/>
        <pc:sldMkLst>
          <pc:docMk/>
          <pc:sldMk cId="3399005566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FCA86-9358-43F2-BE9A-8FAD6D404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8C60E9-B829-4BCD-BDB7-3E70D1F8B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A2EC5-7A3D-491D-A7DE-AB11494B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01BF21-F132-4F8F-AF2E-B13282BF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5C122-0410-4A0A-B869-3A392560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95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6DD15-A340-4B84-9953-47E12AE2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696F18-2C32-41EC-BE8B-9323179F3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B5FAE-D2ED-404B-B7B0-35DD6D73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46B52-D434-4BEA-B0F2-D43E2806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A65E2-0F64-4908-A04B-00890673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52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7129D1-287E-420E-936E-735442C42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DD1D93-FC48-41DA-B690-22D73FC7A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13724-C062-4D80-8177-21D1F7BC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711166-ACF9-4717-A8F6-C7DC1BD09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039D0B-1F76-48F8-B116-50FE96DC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8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A20EF-5D88-4791-9824-0166A790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999FD-2FFE-4FE2-BB18-CEF2162B0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34CD2-A0BB-459E-AE2E-516F18C0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90ED69-C8BF-4B62-B3E8-B1760E7F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377502-4A69-4B2D-A5AD-7587FF16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0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57EBD-ED63-402C-A7F8-8C66AD6F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25A88B-5229-4A69-A9FA-D59D2D94D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D9587B-5854-4C6C-BAC1-A5BE7E4F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6E5A31-64B2-4925-A54A-2D94A3B4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1E730-591B-4F9D-AF5E-28A545A8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58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DE75E-B84C-43D2-A3F4-75092F02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07E29-4D0B-4CA0-A90B-2473E073E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8C4FA3-0A71-48C3-A77B-D29F22030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AFC22C-6498-4898-B78D-50AAFA52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C9E99A-BBCF-4D09-A022-160DDF0E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9812A7-5BED-4687-92B9-2B68979E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4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EBC0F-2146-4BD2-A5FC-2C77F7BF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F68D1C-D6D7-4E7E-A813-C875FEDBB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922A95-33E5-485F-B6A9-F5484E0DD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FBFE27-EB03-469E-9C17-60C4F52DC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ACF0FB-1506-4740-9340-690CBA928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76D9ACE-0393-4099-AA91-145C7CB9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20260F-5E15-419C-B872-5B9E07EB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64D777-3711-414A-AC49-6BE9E7BC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051F8-3D41-489A-8605-691824D6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46001F-6D3C-4E7A-8401-564ADBED8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D4F0A2-45D9-4988-9564-248D5F7C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A8239-0276-43C0-B76D-05ED5917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2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A3930F-13E3-4E68-B9B5-1EE0BA928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78E370-AB46-432D-9967-5FDD7A0C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475CBC-04C5-4D94-86D5-0BB40D11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93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DCA28-1395-4D22-8C47-F10B644B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5B270-B5EB-4FF1-83BD-49BB0E047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905EB7-29BC-4D8D-A880-2181A1B51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EA5F1C-B2DC-40C7-9445-3A21DE56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EB7A27-9670-413B-8371-1C9C570C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E6EDDD-39DE-47D2-90FC-E2206FBA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8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7FCAD-10FF-4356-BE9C-D427EAAD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CF5DD3-126D-4165-84E7-73F0273D6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2E7C51-7275-4DBB-95D0-8992075A5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A6D644-30AF-420E-87DE-39B22F75C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06EFA-84A9-4DF1-B1C6-EDCE04D0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342BB-0189-4077-83EC-1AB83045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81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1BCE53-F9B1-47EA-9BCD-A2A0270F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561CBE-3229-4EA0-9F53-779C70B6B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E80AE-00D8-430E-9A1C-A911540DA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3A05-D728-4AB0-91A1-95B8C7813C36}" type="datetimeFigureOut">
              <a:rPr lang="zh-CN" altLang="en-US" smtClean="0"/>
              <a:t>2022/1/12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82F6BB-63D6-460F-877F-422537FF8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96536-A613-4243-8520-193A883FE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DD16D-A497-4D7D-B965-711726D5B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04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Lynn-Luyp/wmg-ebm-bdtv-Group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07F47-A885-4E9F-B603-7F88C34E9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891" y="1205188"/>
            <a:ext cx="9144000" cy="905014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IMA Group 2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CE5CDD-8A89-4BB3-A4CE-C688C783F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0520"/>
            <a:ext cx="9144000" cy="37248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等线"/>
              </a:rPr>
              <a:t>Ziming Guo ID: 2127468</a:t>
            </a:r>
          </a:p>
          <a:p>
            <a:r>
              <a:rPr lang="en-US" altLang="zh-CN">
                <a:ea typeface="等线"/>
              </a:rPr>
              <a:t>Cheng Chen ID: </a:t>
            </a:r>
            <a:r>
              <a:rPr lang="en-US">
                <a:ea typeface="+mn-lt"/>
                <a:cs typeface="+mn-lt"/>
              </a:rPr>
              <a:t>2119283</a:t>
            </a:r>
          </a:p>
          <a:p>
            <a:r>
              <a:rPr lang="en-US" err="1">
                <a:ea typeface="等线"/>
              </a:rPr>
              <a:t>Yunpeng</a:t>
            </a:r>
            <a:r>
              <a:rPr lang="en-US">
                <a:ea typeface="等线"/>
              </a:rPr>
              <a:t> Lu ID: </a:t>
            </a:r>
            <a:r>
              <a:rPr lang="en-US">
                <a:ea typeface="+mn-lt"/>
                <a:cs typeface="+mn-lt"/>
              </a:rPr>
              <a:t>2014873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Jiahao Shang ID: </a:t>
            </a:r>
            <a:r>
              <a:rPr lang="en-US">
                <a:ea typeface="+mn-lt"/>
                <a:cs typeface="+mn-lt"/>
              </a:rPr>
              <a:t>2087608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Xinan Li ID: </a:t>
            </a:r>
            <a:r>
              <a:rPr lang="en-US">
                <a:ea typeface="+mn-lt"/>
                <a:cs typeface="+mn-lt"/>
              </a:rPr>
              <a:t>2090506</a:t>
            </a:r>
            <a:endParaRPr lang="en-US">
              <a:ea typeface="等线"/>
            </a:endParaRPr>
          </a:p>
          <a:p>
            <a:r>
              <a:rPr lang="en-US" err="1">
                <a:ea typeface="等线"/>
              </a:rPr>
              <a:t>Rongyu</a:t>
            </a:r>
            <a:r>
              <a:rPr lang="en-US">
                <a:ea typeface="等线"/>
              </a:rPr>
              <a:t> Wu ID: </a:t>
            </a:r>
            <a:r>
              <a:rPr lang="en-US">
                <a:ea typeface="+mn-lt"/>
                <a:cs typeface="+mn-lt"/>
              </a:rPr>
              <a:t>1762922</a:t>
            </a:r>
            <a:endParaRPr lang="en-US">
              <a:ea typeface="等线"/>
            </a:endParaRPr>
          </a:p>
          <a:p>
            <a:r>
              <a:rPr lang="en-US" altLang="zh-CN" err="1">
                <a:ea typeface="等线"/>
              </a:rPr>
              <a:t>Ruixin</a:t>
            </a:r>
            <a:r>
              <a:rPr lang="en-US" altLang="zh-CN">
                <a:ea typeface="等线"/>
              </a:rPr>
              <a:t> Hu ID: 2135790</a:t>
            </a:r>
          </a:p>
          <a:p>
            <a:r>
              <a:rPr lang="en-US">
                <a:ea typeface="+mn-lt"/>
                <a:cs typeface="+mn-lt"/>
              </a:rPr>
              <a:t>MOIZ MASHADI </a:t>
            </a:r>
            <a:r>
              <a:rPr lang="en-US" err="1">
                <a:ea typeface="+mn-lt"/>
                <a:cs typeface="+mn-lt"/>
              </a:rPr>
              <a:t>MASHADI</a:t>
            </a:r>
            <a:r>
              <a:rPr lang="en-US">
                <a:ea typeface="+mn-lt"/>
                <a:cs typeface="+mn-lt"/>
              </a:rPr>
              <a:t> ID: 2149912</a:t>
            </a:r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725610A-FC0F-4ECF-8F45-0D1568608A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965" y="31876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53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地图&#10;&#10;描述已自动生成">
            <a:extLst>
              <a:ext uri="{FF2B5EF4-FFF2-40B4-BE49-F238E27FC236}">
                <a16:creationId xmlns:a16="http://schemas.microsoft.com/office/drawing/2014/main" id="{1FD1036E-7FA5-4716-AC67-928687C94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85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A5771A-FDE8-4774-ABC9-33B4887D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Data Visualization by Tableau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9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D81F31-5553-48BA-A26A-E4E20F2561F3}"/>
              </a:ext>
            </a:extLst>
          </p:cNvPr>
          <p:cNvSpPr txBox="1"/>
          <p:nvPr/>
        </p:nvSpPr>
        <p:spPr>
          <a:xfrm>
            <a:off x="558248" y="516835"/>
            <a:ext cx="2983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b="1">
                <a:ea typeface="等线"/>
              </a:rPr>
              <a:t>Division of IMA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7090AC-B481-4682-BBB2-571775C4D10B}"/>
              </a:ext>
            </a:extLst>
          </p:cNvPr>
          <p:cNvSpPr txBox="1"/>
          <p:nvPr/>
        </p:nvSpPr>
        <p:spPr>
          <a:xfrm>
            <a:off x="560319" y="1239493"/>
            <a:ext cx="775417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>
                <a:ea typeface="+mn-lt"/>
                <a:cs typeface="+mn-lt"/>
              </a:rPr>
              <a:t>Connecting to two </a:t>
            </a:r>
            <a:r>
              <a:rPr lang="zh-CN" sz="2000">
                <a:ea typeface="+mn-lt"/>
                <a:cs typeface="+mn-lt"/>
              </a:rPr>
              <a:t>API</a:t>
            </a:r>
            <a:r>
              <a:rPr lang="en-US" altLang="zh-CN" sz="2000">
                <a:ea typeface="+mn-lt"/>
                <a:cs typeface="+mn-lt"/>
              </a:rPr>
              <a:t>s for collecting data and restored in data frame and CSV formats</a:t>
            </a:r>
            <a:r>
              <a:rPr lang="zh-CN" altLang="en-US" sz="2000">
                <a:ea typeface="+mn-lt"/>
                <a:cs typeface="+mn-lt"/>
              </a:rPr>
              <a:t> </a:t>
            </a:r>
            <a:r>
              <a:rPr lang="zh-CN" sz="2000">
                <a:ea typeface="+mn-lt"/>
                <a:cs typeface="+mn-lt"/>
              </a:rPr>
              <a:t>(Yunpeng+JIAHAO+XINAN</a:t>
            </a:r>
            <a:r>
              <a:rPr lang="en-US" altLang="zh-CN" sz="2000">
                <a:ea typeface="+mn-lt"/>
                <a:cs typeface="+mn-lt"/>
              </a:rPr>
              <a:t>)</a:t>
            </a:r>
            <a:endParaRPr lang="zh-CN" sz="200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6346ACB-9547-434D-A754-AA0C30EEC90F}"/>
              </a:ext>
            </a:extLst>
          </p:cNvPr>
          <p:cNvCxnSpPr/>
          <p:nvPr/>
        </p:nvCxnSpPr>
        <p:spPr>
          <a:xfrm>
            <a:off x="4636605" y="1944757"/>
            <a:ext cx="3315" cy="906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E749578-1CC9-4E22-B925-FD6F63C28CA6}"/>
              </a:ext>
            </a:extLst>
          </p:cNvPr>
          <p:cNvSpPr txBox="1"/>
          <p:nvPr/>
        </p:nvSpPr>
        <p:spPr>
          <a:xfrm>
            <a:off x="564045" y="2970558"/>
            <a:ext cx="82610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</a:rPr>
              <a:t>Upload to MongoDB as a new database "Table" </a:t>
            </a:r>
            <a:r>
              <a:rPr lang="zh-CN">
                <a:ea typeface="等线"/>
              </a:rPr>
              <a:t>(</a:t>
            </a:r>
            <a:r>
              <a:rPr lang="zh-CN">
                <a:ea typeface="+mn-lt"/>
                <a:cs typeface="+mn-lt"/>
              </a:rPr>
              <a:t>RUIXIN + RONGYU + MOIZ)</a:t>
            </a:r>
            <a:endParaRPr lang="zh-CN" altLang="en-US">
              <a:ea typeface="等线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61C149-85E5-4A28-8525-A95B99CC8F82}"/>
              </a:ext>
            </a:extLst>
          </p:cNvPr>
          <p:cNvCxnSpPr/>
          <p:nvPr/>
        </p:nvCxnSpPr>
        <p:spPr>
          <a:xfrm flipH="1">
            <a:off x="4631636" y="3493604"/>
            <a:ext cx="13251" cy="1129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E7A1E0A-CDE3-476C-8716-48FC4B1218F5}"/>
              </a:ext>
            </a:extLst>
          </p:cNvPr>
          <p:cNvSpPr txBox="1"/>
          <p:nvPr/>
        </p:nvSpPr>
        <p:spPr>
          <a:xfrm>
            <a:off x="560317" y="4825861"/>
            <a:ext cx="77790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</a:rPr>
              <a:t>Use CSV files to make data visualised by Tableau </a:t>
            </a:r>
            <a:r>
              <a:rPr lang="en-US" altLang="en-US">
                <a:ea typeface="+mn-lt"/>
                <a:cs typeface="+mn-lt"/>
              </a:rPr>
              <a:t>(</a:t>
            </a:r>
            <a:r>
              <a:rPr lang="zh-CN">
                <a:ea typeface="+mn-lt"/>
                <a:cs typeface="+mn-lt"/>
              </a:rPr>
              <a:t>ZIMING+ CHENG</a:t>
            </a:r>
            <a:r>
              <a:rPr lang="en-US" altLang="zh-CN">
                <a:ea typeface="+mn-lt"/>
                <a:cs typeface="+mn-lt"/>
              </a:rPr>
              <a:t>)</a:t>
            </a:r>
            <a:endParaRPr lang="zh-CN" alt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55649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28C3575-DA7D-4CAF-AAE5-64C47358C35F}"/>
              </a:ext>
            </a:extLst>
          </p:cNvPr>
          <p:cNvSpPr txBox="1"/>
          <p:nvPr/>
        </p:nvSpPr>
        <p:spPr>
          <a:xfrm>
            <a:off x="274330" y="2216644"/>
            <a:ext cx="2743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</a:rPr>
              <a:t>Connecting APIs to collect data </a:t>
            </a:r>
            <a:endParaRPr lang="en-US" altLang="zh-CN">
              <a:ea typeface="等线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15F1A558-F7A7-4ABA-A7E5-C6630462BB75}"/>
              </a:ext>
            </a:extLst>
          </p:cNvPr>
          <p:cNvCxnSpPr/>
          <p:nvPr/>
        </p:nvCxnSpPr>
        <p:spPr>
          <a:xfrm flipV="1">
            <a:off x="3291248" y="2539012"/>
            <a:ext cx="1788955" cy="77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767A2DC-3E23-4DB7-BA80-64440A54A964}"/>
              </a:ext>
            </a:extLst>
          </p:cNvPr>
          <p:cNvCxnSpPr/>
          <p:nvPr/>
        </p:nvCxnSpPr>
        <p:spPr>
          <a:xfrm flipV="1">
            <a:off x="6272420" y="1438690"/>
            <a:ext cx="2123659" cy="66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745F0FD-EDD8-4FE6-B56A-7B7830EA4EF2}"/>
              </a:ext>
            </a:extLst>
          </p:cNvPr>
          <p:cNvSpPr txBox="1"/>
          <p:nvPr/>
        </p:nvSpPr>
        <p:spPr>
          <a:xfrm>
            <a:off x="5285546" y="2270676"/>
            <a:ext cx="9790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</a:rPr>
              <a:t>Pandas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6CCFB-0C38-4EB5-9E56-9D9020A1D7E0}"/>
              </a:ext>
            </a:extLst>
          </p:cNvPr>
          <p:cNvSpPr txBox="1"/>
          <p:nvPr/>
        </p:nvSpPr>
        <p:spPr>
          <a:xfrm>
            <a:off x="8526118" y="1212574"/>
            <a:ext cx="13600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</a:rPr>
              <a:t>MongoDB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F50652-4DC3-4ADA-90D8-2433831AAA4A}"/>
              </a:ext>
            </a:extLst>
          </p:cNvPr>
          <p:cNvSpPr txBox="1"/>
          <p:nvPr/>
        </p:nvSpPr>
        <p:spPr>
          <a:xfrm>
            <a:off x="5819775" y="4774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>
              <a:ea typeface="等线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38C6A47-3318-4907-BFD6-936821D7EB35}"/>
              </a:ext>
            </a:extLst>
          </p:cNvPr>
          <p:cNvSpPr txBox="1"/>
          <p:nvPr/>
        </p:nvSpPr>
        <p:spPr>
          <a:xfrm>
            <a:off x="228954" y="1714030"/>
            <a:ext cx="224624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/>
              <a:t>APIs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D91305-C158-40C5-B762-E8F4DEBB7680}"/>
              </a:ext>
            </a:extLst>
          </p:cNvPr>
          <p:cNvSpPr txBox="1"/>
          <p:nvPr/>
        </p:nvSpPr>
        <p:spPr>
          <a:xfrm>
            <a:off x="6645965" y="1403074"/>
            <a:ext cx="2237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等线"/>
              </a:rPr>
              <a:t>Dict</a:t>
            </a:r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E0CAFDD-1602-4F7F-BEC5-81DE61BBBEDA}"/>
              </a:ext>
            </a:extLst>
          </p:cNvPr>
          <p:cNvCxnSpPr/>
          <p:nvPr/>
        </p:nvCxnSpPr>
        <p:spPr>
          <a:xfrm>
            <a:off x="6394588" y="2725392"/>
            <a:ext cx="2007704" cy="6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3C38C1D-EB39-459F-AE38-5ADF74F04302}"/>
              </a:ext>
            </a:extLst>
          </p:cNvPr>
          <p:cNvSpPr txBox="1"/>
          <p:nvPr/>
        </p:nvSpPr>
        <p:spPr>
          <a:xfrm>
            <a:off x="6708085" y="30720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等线"/>
              </a:rPr>
              <a:t>CSV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059977-DBBE-4EF4-A3E1-1894A0F5FC7E}"/>
              </a:ext>
            </a:extLst>
          </p:cNvPr>
          <p:cNvSpPr txBox="1"/>
          <p:nvPr/>
        </p:nvSpPr>
        <p:spPr>
          <a:xfrm>
            <a:off x="8598590" y="3272872"/>
            <a:ext cx="1152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等线"/>
              </a:rPr>
              <a:t>Github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52A12B3-145D-473A-9F66-4D713FE72A72}"/>
              </a:ext>
            </a:extLst>
          </p:cNvPr>
          <p:cNvCxnSpPr/>
          <p:nvPr/>
        </p:nvCxnSpPr>
        <p:spPr>
          <a:xfrm flipH="1">
            <a:off x="1517375" y="3269975"/>
            <a:ext cx="4969" cy="151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E5552E4-2204-4604-9AC9-A14EE64B402B}"/>
              </a:ext>
            </a:extLst>
          </p:cNvPr>
          <p:cNvSpPr txBox="1"/>
          <p:nvPr/>
        </p:nvSpPr>
        <p:spPr>
          <a:xfrm>
            <a:off x="303558" y="4922899"/>
            <a:ext cx="274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</a:rPr>
              <a:t>Data visualization by Tableau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AF3647-44FB-4F3B-BBE0-54519E440DCC}"/>
              </a:ext>
            </a:extLst>
          </p:cNvPr>
          <p:cNvSpPr txBox="1"/>
          <p:nvPr/>
        </p:nvSpPr>
        <p:spPr>
          <a:xfrm>
            <a:off x="8457786" y="3769768"/>
            <a:ext cx="223197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ea typeface="+mn-lt"/>
                <a:cs typeface="+mn-lt"/>
                <a:hlinkClick r:id="rId2"/>
              </a:rPr>
              <a:t>https://github.com/Lynn-Luyp/wmg-ebm-bdtv-Group2</a:t>
            </a:r>
            <a:r>
              <a:rPr lang="zh-CN">
                <a:ea typeface="+mn-lt"/>
                <a:cs typeface="+mn-lt"/>
              </a:rPr>
              <a:t> </a:t>
            </a:r>
            <a:endParaRPr lang="zh-CN"/>
          </a:p>
        </p:txBody>
      </p:sp>
      <p:pic>
        <p:nvPicPr>
          <p:cNvPr id="17" name="图片 17">
            <a:extLst>
              <a:ext uri="{FF2B5EF4-FFF2-40B4-BE49-F238E27FC236}">
                <a16:creationId xmlns:a16="http://schemas.microsoft.com/office/drawing/2014/main" id="{DDFFAADD-3A6C-4976-A9E4-CAE328D4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857" y="3591273"/>
            <a:ext cx="3770243" cy="28808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4D047D6-594F-4679-9667-343E053DA45F}"/>
              </a:ext>
            </a:extLst>
          </p:cNvPr>
          <p:cNvSpPr txBox="1"/>
          <p:nvPr/>
        </p:nvSpPr>
        <p:spPr>
          <a:xfrm>
            <a:off x="301487" y="475422"/>
            <a:ext cx="29254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b="1">
                <a:ea typeface="等线"/>
              </a:rPr>
              <a:t>IMA </a:t>
            </a:r>
            <a:r>
              <a:rPr lang="zh-CN" sz="2400" b="1">
                <a:ea typeface="+mn-lt"/>
                <a:cs typeface="+mn-lt"/>
              </a:rPr>
              <a:t>Flowchart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219284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图形用户界面, 文本, 应用程序&#10;&#10;已自动生成说明">
            <a:extLst>
              <a:ext uri="{FF2B5EF4-FFF2-40B4-BE49-F238E27FC236}">
                <a16:creationId xmlns:a16="http://schemas.microsoft.com/office/drawing/2014/main" id="{74F87C4F-8D53-42A0-AC87-2111B5236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411" y="-560"/>
            <a:ext cx="10858151" cy="5223202"/>
          </a:xfrm>
        </p:spPr>
      </p:pic>
    </p:spTree>
    <p:extLst>
      <p:ext uri="{BB962C8B-B14F-4D97-AF65-F5344CB8AC3E}">
        <p14:creationId xmlns:p14="http://schemas.microsoft.com/office/powerpoint/2010/main" val="123120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1BEF-A2DC-4098-9FD0-2DABE43C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04" y="39293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Transformation Part:</a:t>
            </a:r>
            <a:br>
              <a:rPr lang="en-US">
                <a:ea typeface="+mj-lt"/>
                <a:cs typeface="+mj-lt"/>
              </a:rPr>
            </a:br>
            <a:r>
              <a:rPr lang="en-US" sz="2200">
                <a:ea typeface="+mj-lt"/>
                <a:cs typeface="+mj-lt"/>
              </a:rPr>
              <a:t>Exhibition of code</a:t>
            </a:r>
            <a:endParaRPr lang="en-US" sz="2200">
              <a:ea typeface="等线 Light" panose="020F0302020204030204"/>
            </a:endParaRPr>
          </a:p>
          <a:p>
            <a:endParaRPr lang="en-US">
              <a:ea typeface="等线 Light"/>
            </a:endParaRPr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4CCF38-2B41-4FAD-B679-807315F01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6562"/>
            <a:ext cx="10515600" cy="2881052"/>
          </a:xfrm>
        </p:spPr>
      </p:pic>
    </p:spTree>
    <p:extLst>
      <p:ext uri="{BB962C8B-B14F-4D97-AF65-F5344CB8AC3E}">
        <p14:creationId xmlns:p14="http://schemas.microsoft.com/office/powerpoint/2010/main" val="233915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E304-DDAF-4422-9407-820DC98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7085BB-4334-46ED-B313-89002D53D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20" y="-741112"/>
            <a:ext cx="12127087" cy="7439443"/>
          </a:xfr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032EE2-9DB4-4069-99A0-72D036245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38" y="-454315"/>
            <a:ext cx="12190854" cy="7314013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9DBBE4-9B81-41D5-AFED-9476257CD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2" y="-362371"/>
            <a:ext cx="12305439" cy="712439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772A85E-1659-4F44-9B70-7C60389A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3" y="-304514"/>
            <a:ext cx="12116372" cy="70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>
            <a:extLst>
              <a:ext uri="{FF2B5EF4-FFF2-40B4-BE49-F238E27FC236}">
                <a16:creationId xmlns:a16="http://schemas.microsoft.com/office/drawing/2014/main" id="{6402D1CB-2A45-4E59-B580-51F1B3B6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78" y="894520"/>
            <a:ext cx="10917281" cy="46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36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图表, 箱线图&#10;&#10;已自动生成说明">
            <a:extLst>
              <a:ext uri="{FF2B5EF4-FFF2-40B4-BE49-F238E27FC236}">
                <a16:creationId xmlns:a16="http://schemas.microsoft.com/office/drawing/2014/main" id="{FD1E72ED-7F02-4FCF-B209-384022310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46" y="924"/>
            <a:ext cx="11349906" cy="3054328"/>
          </a:xfrm>
        </p:spPr>
      </p:pic>
      <p:pic>
        <p:nvPicPr>
          <p:cNvPr id="5" name="图片 5" descr="图表&#10;&#10;已自动生成说明">
            <a:extLst>
              <a:ext uri="{FF2B5EF4-FFF2-40B4-BE49-F238E27FC236}">
                <a16:creationId xmlns:a16="http://schemas.microsoft.com/office/drawing/2014/main" id="{83125E2C-E6F3-4571-B958-504072E8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57" y="1403848"/>
            <a:ext cx="8266308" cy="50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5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地图&#10;&#10;已自动生成说明">
            <a:extLst>
              <a:ext uri="{FF2B5EF4-FFF2-40B4-BE49-F238E27FC236}">
                <a16:creationId xmlns:a16="http://schemas.microsoft.com/office/drawing/2014/main" id="{02EA9E4F-163C-4A87-93AC-31818B63E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266" y="199501"/>
            <a:ext cx="10476973" cy="6103152"/>
          </a:xfrm>
        </p:spPr>
      </p:pic>
    </p:spTree>
    <p:extLst>
      <p:ext uri="{BB962C8B-B14F-4D97-AF65-F5344CB8AC3E}">
        <p14:creationId xmlns:p14="http://schemas.microsoft.com/office/powerpoint/2010/main" val="2920533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00638506C49E4CBF50E9AFBAE8EBEF" ma:contentTypeVersion="8" ma:contentTypeDescription="Create a new document." ma:contentTypeScope="" ma:versionID="5cd08c1c562490905c4d5c2b5b3189be">
  <xsd:schema xmlns:xsd="http://www.w3.org/2001/XMLSchema" xmlns:xs="http://www.w3.org/2001/XMLSchema" xmlns:p="http://schemas.microsoft.com/office/2006/metadata/properties" xmlns:ns2="56b56061-9c43-456a-ac07-5cb889b50988" xmlns:ns3="b6cbcbfa-503a-4b3d-8a51-602dd6735ec1" targetNamespace="http://schemas.microsoft.com/office/2006/metadata/properties" ma:root="true" ma:fieldsID="2023d0bfc2a1be80226250e3992a2765" ns2:_="" ns3:_="">
    <xsd:import namespace="56b56061-9c43-456a-ac07-5cb889b50988"/>
    <xsd:import namespace="b6cbcbfa-503a-4b3d-8a51-602dd6735e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56061-9c43-456a-ac07-5cb889b509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bcbfa-503a-4b3d-8a51-602dd6735ec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361BAF-95EA-4CA9-8F82-817D1F6FC4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3D874E-CD8E-4524-A18A-70A9360271B9}">
  <ds:schemaRefs>
    <ds:schemaRef ds:uri="56b56061-9c43-456a-ac07-5cb889b50988"/>
    <ds:schemaRef ds:uri="b6cbcbfa-503a-4b3d-8a51-602dd6735ec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2C0C65-4C87-406B-8CF2-AB3D0EBED9E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主题​​</vt:lpstr>
      <vt:lpstr>IMA Group 2</vt:lpstr>
      <vt:lpstr>PowerPoint Presentation</vt:lpstr>
      <vt:lpstr>PowerPoint Presentation</vt:lpstr>
      <vt:lpstr>PowerPoint Presentation</vt:lpstr>
      <vt:lpstr> Transformation Part: Exhibition of code </vt:lpstr>
      <vt:lpstr>PowerPoint Presentation</vt:lpstr>
      <vt:lpstr>PowerPoint Presentation</vt:lpstr>
      <vt:lpstr>PowerPoint Presentation</vt:lpstr>
      <vt:lpstr>PowerPoint Presentation</vt:lpstr>
      <vt:lpstr>Data Visualization by Tableau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 Group 2</dc:title>
  <dc:creator>GUO, ZIMING (PGT)</dc:creator>
  <cp:revision>1</cp:revision>
  <dcterms:created xsi:type="dcterms:W3CDTF">2022-01-12T10:41:44Z</dcterms:created>
  <dcterms:modified xsi:type="dcterms:W3CDTF">2022-01-12T11:52:34Z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0x0101004300638506C49E4CBF50E9AFBAE8EBEF</vt:lpwstr>
  </property>
</Properties>
</file>